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7" d="100"/>
          <a:sy n="57" d="100"/>
        </p:scale>
        <p:origin x="9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B79-A187-4885-A0A3-CA84986E236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692-49FB-4024-8E3B-F41CE64B6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31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B79-A187-4885-A0A3-CA84986E236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692-49FB-4024-8E3B-F41CE64B6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00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B79-A187-4885-A0A3-CA84986E236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692-49FB-4024-8E3B-F41CE64B6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42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B79-A187-4885-A0A3-CA84986E236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692-49FB-4024-8E3B-F41CE64B6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517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B79-A187-4885-A0A3-CA84986E236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692-49FB-4024-8E3B-F41CE64B6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34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B79-A187-4885-A0A3-CA84986E236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692-49FB-4024-8E3B-F41CE64B6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006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B79-A187-4885-A0A3-CA84986E236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692-49FB-4024-8E3B-F41CE64B6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84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B79-A187-4885-A0A3-CA84986E236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692-49FB-4024-8E3B-F41CE64B6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837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B79-A187-4885-A0A3-CA84986E236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692-49FB-4024-8E3B-F41CE64B6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85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B79-A187-4885-A0A3-CA84986E236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692-49FB-4024-8E3B-F41CE64B6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5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EB79-A187-4885-A0A3-CA84986E236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692-49FB-4024-8E3B-F41CE64B6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96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1EB79-A187-4885-A0A3-CA84986E2365}" type="datetimeFigureOut">
              <a:rPr lang="en-GB" smtClean="0"/>
              <a:t>01/10/2018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57692-49FB-4024-8E3B-F41CE64B6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344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eg"/><Relationship Id="rId7" Type="http://schemas.openxmlformats.org/officeDocument/2006/relationships/image" Target="../media/image9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g"/><Relationship Id="rId10" Type="http://schemas.openxmlformats.org/officeDocument/2006/relationships/image" Target="../media/image12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39800" y="914400"/>
            <a:ext cx="9817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u="sng" dirty="0" smtClean="0"/>
              <a:t>Written Communication.</a:t>
            </a:r>
            <a:endParaRPr lang="en-GB" sz="40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31800" y="2133600"/>
            <a:ext cx="11010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What is it?</a:t>
            </a:r>
            <a:endParaRPr lang="en-GB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100" y="1496929"/>
            <a:ext cx="2247900" cy="2247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016830"/>
            <a:ext cx="8318500" cy="25378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700" y="3540524"/>
            <a:ext cx="3746500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2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u="sng" dirty="0" smtClean="0">
                <a:latin typeface="+mn-lt"/>
              </a:rPr>
              <a:t>Advantages vs disadvantage.</a:t>
            </a:r>
            <a:endParaRPr lang="en-GB" sz="4000" b="1" u="sng" dirty="0">
              <a:latin typeface="+mn-lt"/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59285">
            <a:off x="365139" y="1953993"/>
            <a:ext cx="1860523" cy="18605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189437"/>
            <a:ext cx="1574800" cy="18611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137" y="2792412"/>
            <a:ext cx="1762125" cy="16287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47" y="4199751"/>
            <a:ext cx="1790700" cy="1790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279" y="2384974"/>
            <a:ext cx="1968321" cy="13123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070" y="189437"/>
            <a:ext cx="1590530" cy="18669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279" y="4391638"/>
            <a:ext cx="1540266" cy="19724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329" y="3606799"/>
            <a:ext cx="1885950" cy="18859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2813" y="1568758"/>
            <a:ext cx="2749184" cy="205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24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63" y="259522"/>
            <a:ext cx="2861738" cy="2913890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1" y="3173412"/>
            <a:ext cx="3060700" cy="3684588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7540" y="409575"/>
            <a:ext cx="4514850" cy="601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85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11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Advantages vs disadvantage.</vt:lpstr>
      <vt:lpstr>PowerPoint Presentation</vt:lpstr>
    </vt:vector>
  </TitlesOfParts>
  <Company>Holy Cross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Siddrah Tariq</dc:creator>
  <cp:lastModifiedBy>Kate Elizabeth Porter</cp:lastModifiedBy>
  <cp:revision>4</cp:revision>
  <dcterms:created xsi:type="dcterms:W3CDTF">2018-10-01T08:14:15Z</dcterms:created>
  <dcterms:modified xsi:type="dcterms:W3CDTF">2018-10-01T08:38:41Z</dcterms:modified>
</cp:coreProperties>
</file>