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5" r:id="rId3"/>
  </p:sldMasterIdLst>
  <p:notesMasterIdLst>
    <p:notesMasterId r:id="rId23"/>
  </p:notesMasterIdLst>
  <p:sldIdLst>
    <p:sldId id="364" r:id="rId4"/>
    <p:sldId id="365" r:id="rId5"/>
    <p:sldId id="363" r:id="rId6"/>
    <p:sldId id="256" r:id="rId7"/>
    <p:sldId id="264" r:id="rId8"/>
    <p:sldId id="361" r:id="rId9"/>
    <p:sldId id="347" r:id="rId10"/>
    <p:sldId id="352" r:id="rId11"/>
    <p:sldId id="350" r:id="rId12"/>
    <p:sldId id="351" r:id="rId13"/>
    <p:sldId id="359" r:id="rId14"/>
    <p:sldId id="362" r:id="rId15"/>
    <p:sldId id="353" r:id="rId16"/>
    <p:sldId id="366" r:id="rId17"/>
    <p:sldId id="357" r:id="rId18"/>
    <p:sldId id="355" r:id="rId19"/>
    <p:sldId id="354" r:id="rId20"/>
    <p:sldId id="358" r:id="rId21"/>
    <p:sldId id="356" r:id="rId22"/>
  </p:sldIdLst>
  <p:sldSz cx="12192000" cy="6858000"/>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321" autoAdjust="0"/>
  </p:normalViewPr>
  <p:slideViewPr>
    <p:cSldViewPr snapToGrid="0">
      <p:cViewPr varScale="1">
        <p:scale>
          <a:sx n="67" d="100"/>
          <a:sy n="67" d="100"/>
        </p:scale>
        <p:origin x="858" y="72"/>
      </p:cViewPr>
      <p:guideLst/>
    </p:cSldViewPr>
  </p:slideViewPr>
  <p:outlineViewPr>
    <p:cViewPr>
      <p:scale>
        <a:sx n="33" d="100"/>
        <a:sy n="33" d="100"/>
      </p:scale>
      <p:origin x="0" y="-3504"/>
    </p:cViewPr>
  </p:outlin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23EA07-B316-4A8E-AD7E-41F2CC8FE93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137A9796-DE56-4C77-9623-F04B404CA31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748CA9A-DE13-4997-A423-775CEE44DFA9}" type="datetimeFigureOut">
              <a:rPr lang="en-GB"/>
              <a:pPr>
                <a:defRPr/>
              </a:pPr>
              <a:t>19/01/2019</a:t>
            </a:fld>
            <a:endParaRPr lang="en-GB"/>
          </a:p>
        </p:txBody>
      </p:sp>
      <p:sp>
        <p:nvSpPr>
          <p:cNvPr id="4" name="Slide Image Placeholder 3">
            <a:extLst>
              <a:ext uri="{FF2B5EF4-FFF2-40B4-BE49-F238E27FC236}">
                <a16:creationId xmlns:a16="http://schemas.microsoft.com/office/drawing/2014/main" id="{B5A6DF18-2F45-472A-88EF-B2D2CA1D2CB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1AB3E9A-4CC9-4BA5-B1AD-34524F31B35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914E4AA-C49A-4599-AA8B-D9E6E320DD0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ACE55322-85D0-4755-89D7-C739F8DA85A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BE20B46-E1D8-48EC-93BE-423DC3F989E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0FBD261-7588-45C8-B7E5-87AFA43777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1E4685A-41A5-4ABA-B801-D2A5F0029D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3796" name="Slide Number Placeholder 3">
            <a:extLst>
              <a:ext uri="{FF2B5EF4-FFF2-40B4-BE49-F238E27FC236}">
                <a16:creationId xmlns:a16="http://schemas.microsoft.com/office/drawing/2014/main" id="{6FCFB28B-166E-4709-A771-1A74F774037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3AA21C1-D98B-4B5B-9CB4-37ED13C0E0E7}" type="slidenum">
              <a:rPr lang="en-GB" altLang="en-US" smtClean="0">
                <a:solidFill>
                  <a:srgbClr val="000000"/>
                </a:solidFill>
              </a:rPr>
              <a:pPr fontAlgn="base">
                <a:spcBef>
                  <a:spcPct val="0"/>
                </a:spcBef>
                <a:spcAft>
                  <a:spcPct val="0"/>
                </a:spcAft>
              </a:pPr>
              <a:t>15</a:t>
            </a:fld>
            <a:endParaRPr lang="en-GB"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EBC9C-8BE7-45CD-8494-738BDB10AB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DB4832F-C78D-4B77-8DEF-4A89BCE9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5844" name="Slide Number Placeholder 3">
            <a:extLst>
              <a:ext uri="{FF2B5EF4-FFF2-40B4-BE49-F238E27FC236}">
                <a16:creationId xmlns:a16="http://schemas.microsoft.com/office/drawing/2014/main" id="{6410447B-414C-4C77-944B-2D5046E32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176478-FB20-4174-A6A2-ED4A93907EF2}" type="slidenum">
              <a:rPr lang="en-GB" altLang="en-US" smtClean="0">
                <a:solidFill>
                  <a:srgbClr val="000000"/>
                </a:solidFill>
              </a:rPr>
              <a:pPr fontAlgn="base">
                <a:spcBef>
                  <a:spcPct val="0"/>
                </a:spcBef>
                <a:spcAft>
                  <a:spcPct val="0"/>
                </a:spcAft>
              </a:pPr>
              <a:t>16</a:t>
            </a:fld>
            <a:endParaRPr lang="en-GB"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2BFA9E3-B21E-4BC4-87E5-254F4A67ED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76BFA9B-D818-4B2D-B1C5-7D970FDE32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4036" name="Slide Number Placeholder 3">
            <a:extLst>
              <a:ext uri="{FF2B5EF4-FFF2-40B4-BE49-F238E27FC236}">
                <a16:creationId xmlns:a16="http://schemas.microsoft.com/office/drawing/2014/main" id="{7C0A2A02-7E76-48D9-A4A0-0598581F8B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BD241F-80C1-4BA6-A258-2AF8636856DC}" type="slidenum">
              <a:rPr lang="en-GB" altLang="en-US" smtClean="0">
                <a:solidFill>
                  <a:srgbClr val="000000"/>
                </a:solidFill>
              </a:rPr>
              <a:pPr fontAlgn="base">
                <a:spcBef>
                  <a:spcPct val="0"/>
                </a:spcBef>
                <a:spcAft>
                  <a:spcPct val="0"/>
                </a:spcAft>
              </a:pPr>
              <a:t>17</a:t>
            </a:fld>
            <a:endParaRPr lang="en-GB"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4004561-A2D5-4135-9423-5889CB696B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070D11A-59F1-48A9-8BFD-BC8D1757B7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6084" name="Slide Number Placeholder 3">
            <a:extLst>
              <a:ext uri="{FF2B5EF4-FFF2-40B4-BE49-F238E27FC236}">
                <a16:creationId xmlns:a16="http://schemas.microsoft.com/office/drawing/2014/main" id="{CBA45F1C-1E69-48F1-99BB-5129F86227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7BF1F1-0BB1-49EF-A71C-FEE2EB7DCC35}" type="slidenum">
              <a:rPr lang="en-GB" altLang="en-US" smtClean="0">
                <a:solidFill>
                  <a:srgbClr val="000000"/>
                </a:solidFill>
              </a:rPr>
              <a:pPr fontAlgn="base">
                <a:spcBef>
                  <a:spcPct val="0"/>
                </a:spcBef>
                <a:spcAft>
                  <a:spcPct val="0"/>
                </a:spcAft>
              </a:pPr>
              <a:t>18</a:t>
            </a:fld>
            <a:endParaRPr lang="en-GB"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7E93EA6-F7A7-4556-A106-CAE6C8A22EA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DE379CC-2CC1-4B43-BBC7-578A885755D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8132" name="Slide Number Placeholder 3">
            <a:extLst>
              <a:ext uri="{FF2B5EF4-FFF2-40B4-BE49-F238E27FC236}">
                <a16:creationId xmlns:a16="http://schemas.microsoft.com/office/drawing/2014/main" id="{2E5BCBBE-E15E-4E4C-B5DA-82F124349F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7997D0F-AC2B-440D-AE8D-80603C5C0A9E}" type="slidenum">
              <a:rPr lang="en-GB" altLang="en-US" smtClean="0">
                <a:solidFill>
                  <a:srgbClr val="000000"/>
                </a:solidFill>
              </a:rPr>
              <a:pPr fontAlgn="base">
                <a:spcBef>
                  <a:spcPct val="0"/>
                </a:spcBef>
                <a:spcAft>
                  <a:spcPct val="0"/>
                </a:spcAft>
              </a:pPr>
              <a:t>19</a:t>
            </a:fld>
            <a:endParaRPr lang="en-GB"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EC0-0EBA-4CDF-B9A2-01FE8B123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50356-6FBD-4B99-A130-9D314610D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145D21-E64E-4243-BB2E-FF5AE6732579}"/>
              </a:ext>
            </a:extLst>
          </p:cNvPr>
          <p:cNvSpPr>
            <a:spLocks noGrp="1"/>
          </p:cNvSpPr>
          <p:nvPr>
            <p:ph type="dt" sz="half" idx="10"/>
          </p:nvPr>
        </p:nvSpPr>
        <p:spPr/>
        <p:txBody>
          <a:bodyPr/>
          <a:lstStyle>
            <a:lvl1pPr>
              <a:defRPr/>
            </a:lvl1pPr>
          </a:lstStyle>
          <a:p>
            <a:pPr>
              <a:defRPr/>
            </a:pPr>
            <a:fld id="{33B020C2-B26E-4E61-90E6-78CF32B38E22}" type="datetimeFigureOut">
              <a:rPr lang="en-GB"/>
              <a:pPr>
                <a:defRPr/>
              </a:pPr>
              <a:t>19/01/2019</a:t>
            </a:fld>
            <a:endParaRPr lang="en-GB"/>
          </a:p>
        </p:txBody>
      </p:sp>
      <p:sp>
        <p:nvSpPr>
          <p:cNvPr id="5" name="Footer Placeholder 4">
            <a:extLst>
              <a:ext uri="{FF2B5EF4-FFF2-40B4-BE49-F238E27FC236}">
                <a16:creationId xmlns:a16="http://schemas.microsoft.com/office/drawing/2014/main" id="{4BBA2DD7-1770-4098-B0E0-5D2FF40C89B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BBD180F-F51C-47BB-9BD6-6D80F728C789}"/>
              </a:ext>
            </a:extLst>
          </p:cNvPr>
          <p:cNvSpPr>
            <a:spLocks noGrp="1"/>
          </p:cNvSpPr>
          <p:nvPr>
            <p:ph type="sldNum" sz="quarter" idx="12"/>
          </p:nvPr>
        </p:nvSpPr>
        <p:spPr/>
        <p:txBody>
          <a:bodyPr/>
          <a:lstStyle>
            <a:lvl1pPr>
              <a:defRPr/>
            </a:lvl1pPr>
          </a:lstStyle>
          <a:p>
            <a:pPr>
              <a:defRPr/>
            </a:pPr>
            <a:fld id="{79287EE7-931C-4D36-857E-12FD1FEF28A7}" type="slidenum">
              <a:rPr lang="en-GB"/>
              <a:pPr>
                <a:defRPr/>
              </a:pPr>
              <a:t>‹#›</a:t>
            </a:fld>
            <a:endParaRPr lang="en-GB"/>
          </a:p>
        </p:txBody>
      </p:sp>
    </p:spTree>
    <p:extLst>
      <p:ext uri="{BB962C8B-B14F-4D97-AF65-F5344CB8AC3E}">
        <p14:creationId xmlns:p14="http://schemas.microsoft.com/office/powerpoint/2010/main" val="194778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E51D-FA10-4400-BEEF-12287D5314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DDAE6A-428A-41E1-B836-3CE103F8EA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FE63F-00FB-4728-9DA0-BAEF513C8FDB}"/>
              </a:ext>
            </a:extLst>
          </p:cNvPr>
          <p:cNvSpPr>
            <a:spLocks noGrp="1"/>
          </p:cNvSpPr>
          <p:nvPr>
            <p:ph type="dt" sz="half" idx="10"/>
          </p:nvPr>
        </p:nvSpPr>
        <p:spPr/>
        <p:txBody>
          <a:bodyPr/>
          <a:lstStyle>
            <a:lvl1pPr>
              <a:defRPr/>
            </a:lvl1pPr>
          </a:lstStyle>
          <a:p>
            <a:pPr>
              <a:defRPr/>
            </a:pPr>
            <a:fld id="{E1D30E09-23E1-49F0-A6B7-CC5CAE2E5A28}" type="datetimeFigureOut">
              <a:rPr lang="en-GB"/>
              <a:pPr>
                <a:defRPr/>
              </a:pPr>
              <a:t>19/01/2019</a:t>
            </a:fld>
            <a:endParaRPr lang="en-GB"/>
          </a:p>
        </p:txBody>
      </p:sp>
      <p:sp>
        <p:nvSpPr>
          <p:cNvPr id="5" name="Footer Placeholder 4">
            <a:extLst>
              <a:ext uri="{FF2B5EF4-FFF2-40B4-BE49-F238E27FC236}">
                <a16:creationId xmlns:a16="http://schemas.microsoft.com/office/drawing/2014/main" id="{408066D5-852B-4E2E-BCB6-934358166D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D3414D-731D-48C5-BDB8-96391E63D9C6}"/>
              </a:ext>
            </a:extLst>
          </p:cNvPr>
          <p:cNvSpPr>
            <a:spLocks noGrp="1"/>
          </p:cNvSpPr>
          <p:nvPr>
            <p:ph type="sldNum" sz="quarter" idx="12"/>
          </p:nvPr>
        </p:nvSpPr>
        <p:spPr/>
        <p:txBody>
          <a:bodyPr/>
          <a:lstStyle>
            <a:lvl1pPr>
              <a:defRPr/>
            </a:lvl1pPr>
          </a:lstStyle>
          <a:p>
            <a:pPr>
              <a:defRPr/>
            </a:pPr>
            <a:fld id="{83819A18-8454-49A2-9636-725D3F7EE291}" type="slidenum">
              <a:rPr lang="en-GB"/>
              <a:pPr>
                <a:defRPr/>
              </a:pPr>
              <a:t>‹#›</a:t>
            </a:fld>
            <a:endParaRPr lang="en-GB"/>
          </a:p>
        </p:txBody>
      </p:sp>
    </p:spTree>
    <p:extLst>
      <p:ext uri="{BB962C8B-B14F-4D97-AF65-F5344CB8AC3E}">
        <p14:creationId xmlns:p14="http://schemas.microsoft.com/office/powerpoint/2010/main" val="249988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56647-C8F0-4344-8153-80AF374E85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46C244-1C99-4A29-9DA9-24FB1F1C25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2CD01-22CB-4E23-9166-10D60BC65668}"/>
              </a:ext>
            </a:extLst>
          </p:cNvPr>
          <p:cNvSpPr>
            <a:spLocks noGrp="1"/>
          </p:cNvSpPr>
          <p:nvPr>
            <p:ph type="dt" sz="half" idx="10"/>
          </p:nvPr>
        </p:nvSpPr>
        <p:spPr/>
        <p:txBody>
          <a:bodyPr/>
          <a:lstStyle>
            <a:lvl1pPr>
              <a:defRPr/>
            </a:lvl1pPr>
          </a:lstStyle>
          <a:p>
            <a:pPr>
              <a:defRPr/>
            </a:pPr>
            <a:fld id="{C8C0AE66-EBE5-4C81-8DC8-F50A87957A13}" type="datetimeFigureOut">
              <a:rPr lang="en-GB"/>
              <a:pPr>
                <a:defRPr/>
              </a:pPr>
              <a:t>19/01/2019</a:t>
            </a:fld>
            <a:endParaRPr lang="en-GB"/>
          </a:p>
        </p:txBody>
      </p:sp>
      <p:sp>
        <p:nvSpPr>
          <p:cNvPr id="5" name="Footer Placeholder 4">
            <a:extLst>
              <a:ext uri="{FF2B5EF4-FFF2-40B4-BE49-F238E27FC236}">
                <a16:creationId xmlns:a16="http://schemas.microsoft.com/office/drawing/2014/main" id="{B76107AB-8850-4904-B6B1-C73D83565F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9443395-06D1-4F64-9A1A-D48E703F8362}"/>
              </a:ext>
            </a:extLst>
          </p:cNvPr>
          <p:cNvSpPr>
            <a:spLocks noGrp="1"/>
          </p:cNvSpPr>
          <p:nvPr>
            <p:ph type="sldNum" sz="quarter" idx="12"/>
          </p:nvPr>
        </p:nvSpPr>
        <p:spPr/>
        <p:txBody>
          <a:bodyPr/>
          <a:lstStyle>
            <a:lvl1pPr>
              <a:defRPr/>
            </a:lvl1pPr>
          </a:lstStyle>
          <a:p>
            <a:pPr>
              <a:defRPr/>
            </a:pPr>
            <a:fld id="{E99EDFC5-05AB-4F37-A0A1-12B68DB81C0D}" type="slidenum">
              <a:rPr lang="en-GB"/>
              <a:pPr>
                <a:defRPr/>
              </a:pPr>
              <a:t>‹#›</a:t>
            </a:fld>
            <a:endParaRPr lang="en-GB"/>
          </a:p>
        </p:txBody>
      </p:sp>
    </p:spTree>
    <p:extLst>
      <p:ext uri="{BB962C8B-B14F-4D97-AF65-F5344CB8AC3E}">
        <p14:creationId xmlns:p14="http://schemas.microsoft.com/office/powerpoint/2010/main" val="297696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a:extLst>
              <a:ext uri="{FF2B5EF4-FFF2-40B4-BE49-F238E27FC236}">
                <a16:creationId xmlns:a16="http://schemas.microsoft.com/office/drawing/2014/main" id="{D4D20705-9A37-4353-B83D-CD15D41FC95F}"/>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145524406"/>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624418" y="2196000"/>
            <a:ext cx="10943167"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AA4224A9-E558-4029-B03B-30D3DBAD6072}"/>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03066411"/>
      </p:ext>
    </p:extLst>
  </p:cSld>
  <p:clrMapOvr>
    <a:masterClrMapping/>
  </p:clrMapOvr>
  <p:transition>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a:extLst>
              <a:ext uri="{FF2B5EF4-FFF2-40B4-BE49-F238E27FC236}">
                <a16:creationId xmlns:a16="http://schemas.microsoft.com/office/drawing/2014/main" id="{044F4FB8-9F86-4DEF-BBA1-338C19E54EFA}"/>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534979533"/>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24418" y="2196000"/>
            <a:ext cx="5369983"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2196000"/>
            <a:ext cx="5369984"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F899C972-FD2C-4067-9F82-CBA2F8A8218E}"/>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896203551"/>
      </p:ext>
    </p:extLst>
  </p:cSld>
  <p:clrMapOvr>
    <a:masterClrMapping/>
  </p:clrMapOvr>
  <p:transition>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a:extLst>
              <a:ext uri="{FF2B5EF4-FFF2-40B4-BE49-F238E27FC236}">
                <a16:creationId xmlns:a16="http://schemas.microsoft.com/office/drawing/2014/main" id="{CC1119C5-AA37-4908-A876-0F6CA2430F2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6350"/>
            <a:ext cx="23495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195200"/>
            <a:ext cx="109728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2196000"/>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932601"/>
            <a:ext cx="5386917"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219600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932601"/>
            <a:ext cx="5389033"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a:extLst>
              <a:ext uri="{FF2B5EF4-FFF2-40B4-BE49-F238E27FC236}">
                <a16:creationId xmlns:a16="http://schemas.microsoft.com/office/drawing/2014/main" id="{41A50FE3-56D0-45C9-992E-49423280B408}"/>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468797203"/>
      </p:ext>
    </p:extLst>
  </p:cSld>
  <p:clrMapOvr>
    <a:masterClrMapping/>
  </p:clrMapOvr>
  <p:transition>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Footer Placeholder 2">
            <a:extLst>
              <a:ext uri="{FF2B5EF4-FFF2-40B4-BE49-F238E27FC236}">
                <a16:creationId xmlns:a16="http://schemas.microsoft.com/office/drawing/2014/main" id="{A08CD326-52E7-4B80-A20D-9EF5B01ADBC4}"/>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161508337"/>
      </p:ext>
    </p:extLst>
  </p:cSld>
  <p:clrMapOvr>
    <a:masterClrMapping/>
  </p:clrMapOvr>
  <p:transition>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22F35A-C629-456A-B30F-943E960D93FD}"/>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304719865"/>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95200"/>
            <a:ext cx="4011084"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609601" y="2132857"/>
            <a:ext cx="4011084"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66733" y="1195201"/>
            <a:ext cx="6815667"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7B59A8F8-C3DE-413F-9CE0-A189C9C41094}"/>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468611851"/>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98D3-DA32-45C9-9345-06FDEB25B4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8E65C-9DCE-4E13-B9EA-6AC13301F9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E6DC2-771D-485C-A7D6-C13E65A480B8}"/>
              </a:ext>
            </a:extLst>
          </p:cNvPr>
          <p:cNvSpPr>
            <a:spLocks noGrp="1"/>
          </p:cNvSpPr>
          <p:nvPr>
            <p:ph type="dt" sz="half" idx="10"/>
          </p:nvPr>
        </p:nvSpPr>
        <p:spPr/>
        <p:txBody>
          <a:bodyPr/>
          <a:lstStyle>
            <a:lvl1pPr>
              <a:defRPr/>
            </a:lvl1pPr>
          </a:lstStyle>
          <a:p>
            <a:pPr>
              <a:defRPr/>
            </a:pPr>
            <a:fld id="{1B4F833B-8E2D-47B2-9C1F-0A8023A5C760}" type="datetimeFigureOut">
              <a:rPr lang="en-GB"/>
              <a:pPr>
                <a:defRPr/>
              </a:pPr>
              <a:t>19/01/2019</a:t>
            </a:fld>
            <a:endParaRPr lang="en-GB"/>
          </a:p>
        </p:txBody>
      </p:sp>
      <p:sp>
        <p:nvSpPr>
          <p:cNvPr id="5" name="Footer Placeholder 4">
            <a:extLst>
              <a:ext uri="{FF2B5EF4-FFF2-40B4-BE49-F238E27FC236}">
                <a16:creationId xmlns:a16="http://schemas.microsoft.com/office/drawing/2014/main" id="{1B749BA3-2C6C-4F29-BFD3-48FB8F76DF9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6DC7644-46C0-47A1-8A9B-3D1C0D7E0A02}"/>
              </a:ext>
            </a:extLst>
          </p:cNvPr>
          <p:cNvSpPr>
            <a:spLocks noGrp="1"/>
          </p:cNvSpPr>
          <p:nvPr>
            <p:ph type="sldNum" sz="quarter" idx="12"/>
          </p:nvPr>
        </p:nvSpPr>
        <p:spPr/>
        <p:txBody>
          <a:bodyPr/>
          <a:lstStyle>
            <a:lvl1pPr>
              <a:defRPr/>
            </a:lvl1pPr>
          </a:lstStyle>
          <a:p>
            <a:pPr>
              <a:defRPr/>
            </a:pPr>
            <a:fld id="{A6FC5BBF-5CAE-4D14-8A29-39227D565698}" type="slidenum">
              <a:rPr lang="en-GB"/>
              <a:pPr>
                <a:defRPr/>
              </a:pPr>
              <a:t>‹#›</a:t>
            </a:fld>
            <a:endParaRPr lang="en-GB"/>
          </a:p>
        </p:txBody>
      </p:sp>
    </p:spTree>
    <p:extLst>
      <p:ext uri="{BB962C8B-B14F-4D97-AF65-F5344CB8AC3E}">
        <p14:creationId xmlns:p14="http://schemas.microsoft.com/office/powerpoint/2010/main" val="1646680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196752"/>
            <a:ext cx="73152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2389717" y="5440363"/>
            <a:ext cx="73152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a:extLst>
              <a:ext uri="{FF2B5EF4-FFF2-40B4-BE49-F238E27FC236}">
                <a16:creationId xmlns:a16="http://schemas.microsoft.com/office/drawing/2014/main" id="{A9ED665B-B826-4328-8C4D-9846AC30F218}"/>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006404699"/>
      </p:ext>
    </p:extLst>
  </p:cSld>
  <p:clrMapOvr>
    <a:masterClrMapping/>
  </p:clrMapOvr>
  <p:transition>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624418" y="2196000"/>
            <a:ext cx="10943167"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1C766EBC-2CF4-4B57-80F7-4C5C5759D7BA}"/>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956704807"/>
      </p:ext>
    </p:extLst>
  </p:cSld>
  <p:clrMapOvr>
    <a:masterClrMapping/>
  </p:clrMapOvr>
  <p:transition>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5200"/>
            <a:ext cx="27432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609600" y="1195200"/>
            <a:ext cx="80264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851A9B30-D4AA-43EF-B027-DC0C27D45465}"/>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799678072"/>
      </p:ext>
    </p:extLst>
  </p:cSld>
  <p:clrMapOvr>
    <a:masterClrMapping/>
  </p:clrMapOvr>
  <p:transition>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639234" y="2196000"/>
            <a:ext cx="10943167" cy="4041312"/>
          </a:xfrm>
          <a:prstGeom prst="rect">
            <a:avLst/>
          </a:prstGeom>
        </p:spPr>
        <p:txBody>
          <a:bodyPr rtlCol="0">
            <a:normAutofit/>
          </a:bodyPr>
          <a:lstStyle/>
          <a:p>
            <a:pPr lvl="0"/>
            <a:endParaRPr lang="en-GB" noProof="0" dirty="0"/>
          </a:p>
        </p:txBody>
      </p:sp>
      <p:sp>
        <p:nvSpPr>
          <p:cNvPr id="4" name="Footer Placeholder 3">
            <a:extLst>
              <a:ext uri="{FF2B5EF4-FFF2-40B4-BE49-F238E27FC236}">
                <a16:creationId xmlns:a16="http://schemas.microsoft.com/office/drawing/2014/main" id="{98933BA9-705F-4A8D-AEB4-63E27CC179F9}"/>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165277379"/>
      </p:ext>
    </p:extLst>
  </p:cSld>
  <p:clrMapOvr>
    <a:masterClrMapping/>
  </p:clrMapOvr>
  <p:transition>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9B8-7F18-493E-BD62-45C5EA0235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988C99-5184-4475-A1DB-1BEBD1FA8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4DDF25-11A9-4433-958C-A1A796883211}"/>
              </a:ext>
            </a:extLst>
          </p:cNvPr>
          <p:cNvSpPr>
            <a:spLocks noGrp="1"/>
          </p:cNvSpPr>
          <p:nvPr>
            <p:ph type="dt" sz="half" idx="10"/>
          </p:nvPr>
        </p:nvSpPr>
        <p:spPr/>
        <p:txBody>
          <a:bodyPr/>
          <a:lstStyle>
            <a:lvl1pPr>
              <a:defRPr/>
            </a:lvl1pPr>
          </a:lstStyle>
          <a:p>
            <a:pPr>
              <a:defRPr/>
            </a:pPr>
            <a:fld id="{D887A82F-32FD-4E4D-932F-D8147F1AD60C}" type="datetimeFigureOut">
              <a:rPr lang="en-GB"/>
              <a:pPr>
                <a:defRPr/>
              </a:pPr>
              <a:t>19/01/2019</a:t>
            </a:fld>
            <a:endParaRPr lang="en-GB"/>
          </a:p>
        </p:txBody>
      </p:sp>
      <p:sp>
        <p:nvSpPr>
          <p:cNvPr id="5" name="Footer Placeholder 4">
            <a:extLst>
              <a:ext uri="{FF2B5EF4-FFF2-40B4-BE49-F238E27FC236}">
                <a16:creationId xmlns:a16="http://schemas.microsoft.com/office/drawing/2014/main" id="{2A0C5631-B260-4A6B-8009-3FFD22412E8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1B07D87-0B1D-4996-B78A-8E96E3DE3BD2}"/>
              </a:ext>
            </a:extLst>
          </p:cNvPr>
          <p:cNvSpPr>
            <a:spLocks noGrp="1"/>
          </p:cNvSpPr>
          <p:nvPr>
            <p:ph type="sldNum" sz="quarter" idx="12"/>
          </p:nvPr>
        </p:nvSpPr>
        <p:spPr/>
        <p:txBody>
          <a:bodyPr/>
          <a:lstStyle>
            <a:lvl1pPr>
              <a:defRPr/>
            </a:lvl1pPr>
          </a:lstStyle>
          <a:p>
            <a:pPr>
              <a:defRPr/>
            </a:pPr>
            <a:fld id="{98EF10F7-9D8A-4BC3-97E8-8B56BFFD3302}" type="slidenum">
              <a:rPr lang="en-GB"/>
              <a:pPr>
                <a:defRPr/>
              </a:pPr>
              <a:t>‹#›</a:t>
            </a:fld>
            <a:endParaRPr lang="en-GB"/>
          </a:p>
        </p:txBody>
      </p:sp>
    </p:spTree>
    <p:extLst>
      <p:ext uri="{BB962C8B-B14F-4D97-AF65-F5344CB8AC3E}">
        <p14:creationId xmlns:p14="http://schemas.microsoft.com/office/powerpoint/2010/main" val="4137644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82E-E646-47B2-973B-07F98A17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D4B226-10DC-4F96-9586-6D409AE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766DAA-01DB-4654-ADFF-55BCD18EA48E}"/>
              </a:ext>
            </a:extLst>
          </p:cNvPr>
          <p:cNvSpPr>
            <a:spLocks noGrp="1"/>
          </p:cNvSpPr>
          <p:nvPr>
            <p:ph type="dt" sz="half" idx="10"/>
          </p:nvPr>
        </p:nvSpPr>
        <p:spPr/>
        <p:txBody>
          <a:bodyPr/>
          <a:lstStyle>
            <a:lvl1pPr>
              <a:defRPr/>
            </a:lvl1pPr>
          </a:lstStyle>
          <a:p>
            <a:pPr>
              <a:defRPr/>
            </a:pPr>
            <a:fld id="{76F7D849-B7E5-4606-B3F7-283D97511DD3}" type="datetimeFigureOut">
              <a:rPr lang="en-GB"/>
              <a:pPr>
                <a:defRPr/>
              </a:pPr>
              <a:t>19/01/2019</a:t>
            </a:fld>
            <a:endParaRPr lang="en-GB"/>
          </a:p>
        </p:txBody>
      </p:sp>
      <p:sp>
        <p:nvSpPr>
          <p:cNvPr id="5" name="Footer Placeholder 4">
            <a:extLst>
              <a:ext uri="{FF2B5EF4-FFF2-40B4-BE49-F238E27FC236}">
                <a16:creationId xmlns:a16="http://schemas.microsoft.com/office/drawing/2014/main" id="{350E5A34-B66F-4599-B0EC-B62A2D573FC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E37C07-00BD-4231-B19B-B130F5DC92DB}"/>
              </a:ext>
            </a:extLst>
          </p:cNvPr>
          <p:cNvSpPr>
            <a:spLocks noGrp="1"/>
          </p:cNvSpPr>
          <p:nvPr>
            <p:ph type="sldNum" sz="quarter" idx="12"/>
          </p:nvPr>
        </p:nvSpPr>
        <p:spPr/>
        <p:txBody>
          <a:bodyPr/>
          <a:lstStyle>
            <a:lvl1pPr>
              <a:defRPr/>
            </a:lvl1pPr>
          </a:lstStyle>
          <a:p>
            <a:pPr>
              <a:defRPr/>
            </a:pPr>
            <a:fld id="{038C47BB-5F39-4F5F-B160-F6B99999B8F3}" type="slidenum">
              <a:rPr lang="en-GB"/>
              <a:pPr>
                <a:defRPr/>
              </a:pPr>
              <a:t>‹#›</a:t>
            </a:fld>
            <a:endParaRPr lang="en-GB"/>
          </a:p>
        </p:txBody>
      </p:sp>
    </p:spTree>
    <p:extLst>
      <p:ext uri="{BB962C8B-B14F-4D97-AF65-F5344CB8AC3E}">
        <p14:creationId xmlns:p14="http://schemas.microsoft.com/office/powerpoint/2010/main" val="9875354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EB-3701-48DD-B80A-E4AC1149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24BA49-C116-47D3-B8DC-64303A1DE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67EE91-1F99-4C91-9FF7-E8C6DE85D460}"/>
              </a:ext>
            </a:extLst>
          </p:cNvPr>
          <p:cNvSpPr>
            <a:spLocks noGrp="1"/>
          </p:cNvSpPr>
          <p:nvPr>
            <p:ph type="dt" sz="half" idx="10"/>
          </p:nvPr>
        </p:nvSpPr>
        <p:spPr/>
        <p:txBody>
          <a:bodyPr/>
          <a:lstStyle>
            <a:lvl1pPr>
              <a:defRPr/>
            </a:lvl1pPr>
          </a:lstStyle>
          <a:p>
            <a:pPr>
              <a:defRPr/>
            </a:pPr>
            <a:fld id="{50FA8CB0-5758-4E84-B672-8087A50F1DB6}" type="datetimeFigureOut">
              <a:rPr lang="en-GB"/>
              <a:pPr>
                <a:defRPr/>
              </a:pPr>
              <a:t>19/01/2019</a:t>
            </a:fld>
            <a:endParaRPr lang="en-GB"/>
          </a:p>
        </p:txBody>
      </p:sp>
      <p:sp>
        <p:nvSpPr>
          <p:cNvPr id="5" name="Footer Placeholder 4">
            <a:extLst>
              <a:ext uri="{FF2B5EF4-FFF2-40B4-BE49-F238E27FC236}">
                <a16:creationId xmlns:a16="http://schemas.microsoft.com/office/drawing/2014/main" id="{46B29E97-1AD7-4FF5-9FB9-B7405AEB73D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9245CBD-C515-42A6-9A6F-C731F036ED5E}"/>
              </a:ext>
            </a:extLst>
          </p:cNvPr>
          <p:cNvSpPr>
            <a:spLocks noGrp="1"/>
          </p:cNvSpPr>
          <p:nvPr>
            <p:ph type="sldNum" sz="quarter" idx="12"/>
          </p:nvPr>
        </p:nvSpPr>
        <p:spPr/>
        <p:txBody>
          <a:bodyPr/>
          <a:lstStyle>
            <a:lvl1pPr>
              <a:defRPr/>
            </a:lvl1pPr>
          </a:lstStyle>
          <a:p>
            <a:pPr>
              <a:defRPr/>
            </a:pPr>
            <a:fld id="{7B7D2763-CED6-4310-A36C-B78AB748DC51}" type="slidenum">
              <a:rPr lang="en-GB"/>
              <a:pPr>
                <a:defRPr/>
              </a:pPr>
              <a:t>‹#›</a:t>
            </a:fld>
            <a:endParaRPr lang="en-GB"/>
          </a:p>
        </p:txBody>
      </p:sp>
    </p:spTree>
    <p:extLst>
      <p:ext uri="{BB962C8B-B14F-4D97-AF65-F5344CB8AC3E}">
        <p14:creationId xmlns:p14="http://schemas.microsoft.com/office/powerpoint/2010/main" val="63597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9678-EEE8-4A9B-9A44-2E5D706C8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EE6BC-12D2-4E75-8B9C-4F5D9C6BB8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6040F-7346-42DC-90EC-2E5FFDC7FB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56401E9-12B0-4BC2-BB3E-E3C8B1DB9D84}"/>
              </a:ext>
            </a:extLst>
          </p:cNvPr>
          <p:cNvSpPr>
            <a:spLocks noGrp="1"/>
          </p:cNvSpPr>
          <p:nvPr>
            <p:ph type="dt" sz="half" idx="10"/>
          </p:nvPr>
        </p:nvSpPr>
        <p:spPr/>
        <p:txBody>
          <a:bodyPr/>
          <a:lstStyle>
            <a:lvl1pPr>
              <a:defRPr/>
            </a:lvl1pPr>
          </a:lstStyle>
          <a:p>
            <a:pPr>
              <a:defRPr/>
            </a:pPr>
            <a:fld id="{8187739F-14C1-4BEB-9705-35AED0A0357B}" type="datetimeFigureOut">
              <a:rPr lang="en-GB"/>
              <a:pPr>
                <a:defRPr/>
              </a:pPr>
              <a:t>19/01/2019</a:t>
            </a:fld>
            <a:endParaRPr lang="en-GB"/>
          </a:p>
        </p:txBody>
      </p:sp>
      <p:sp>
        <p:nvSpPr>
          <p:cNvPr id="6" name="Footer Placeholder 4">
            <a:extLst>
              <a:ext uri="{FF2B5EF4-FFF2-40B4-BE49-F238E27FC236}">
                <a16:creationId xmlns:a16="http://schemas.microsoft.com/office/drawing/2014/main" id="{F7E21A67-9604-4ECE-97BB-FC41E7873E1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282197E-0C84-4DCC-A3DF-211C53C5CE92}"/>
              </a:ext>
            </a:extLst>
          </p:cNvPr>
          <p:cNvSpPr>
            <a:spLocks noGrp="1"/>
          </p:cNvSpPr>
          <p:nvPr>
            <p:ph type="sldNum" sz="quarter" idx="12"/>
          </p:nvPr>
        </p:nvSpPr>
        <p:spPr/>
        <p:txBody>
          <a:bodyPr/>
          <a:lstStyle>
            <a:lvl1pPr>
              <a:defRPr/>
            </a:lvl1pPr>
          </a:lstStyle>
          <a:p>
            <a:pPr>
              <a:defRPr/>
            </a:pPr>
            <a:fld id="{B3A7E75A-2700-4420-9747-ED523E39A93C}" type="slidenum">
              <a:rPr lang="en-GB"/>
              <a:pPr>
                <a:defRPr/>
              </a:pPr>
              <a:t>‹#›</a:t>
            </a:fld>
            <a:endParaRPr lang="en-GB"/>
          </a:p>
        </p:txBody>
      </p:sp>
    </p:spTree>
    <p:extLst>
      <p:ext uri="{BB962C8B-B14F-4D97-AF65-F5344CB8AC3E}">
        <p14:creationId xmlns:p14="http://schemas.microsoft.com/office/powerpoint/2010/main" val="2554013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6C7B-BCE8-4AA1-A920-2C9765DBCC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7D39D-B7A8-47BF-AF68-3C1EB70E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1F292-115E-405C-9AC8-DDA00C981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66241-7271-4A4D-8EEE-986D86818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40ADC0-2264-43F3-8801-2F483FB626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3A2BC38C-9876-495E-93A6-4FB88B5EF93A}"/>
              </a:ext>
            </a:extLst>
          </p:cNvPr>
          <p:cNvSpPr>
            <a:spLocks noGrp="1"/>
          </p:cNvSpPr>
          <p:nvPr>
            <p:ph type="dt" sz="half" idx="10"/>
          </p:nvPr>
        </p:nvSpPr>
        <p:spPr/>
        <p:txBody>
          <a:bodyPr/>
          <a:lstStyle>
            <a:lvl1pPr>
              <a:defRPr/>
            </a:lvl1pPr>
          </a:lstStyle>
          <a:p>
            <a:pPr>
              <a:defRPr/>
            </a:pPr>
            <a:fld id="{E572172A-1FC6-402B-8C29-78A0EBAB2BE4}" type="datetimeFigureOut">
              <a:rPr lang="en-GB"/>
              <a:pPr>
                <a:defRPr/>
              </a:pPr>
              <a:t>19/01/2019</a:t>
            </a:fld>
            <a:endParaRPr lang="en-GB"/>
          </a:p>
        </p:txBody>
      </p:sp>
      <p:sp>
        <p:nvSpPr>
          <p:cNvPr id="8" name="Footer Placeholder 4">
            <a:extLst>
              <a:ext uri="{FF2B5EF4-FFF2-40B4-BE49-F238E27FC236}">
                <a16:creationId xmlns:a16="http://schemas.microsoft.com/office/drawing/2014/main" id="{20F22A78-57CE-4DC5-A1DD-DE717778EDD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8DF80FD-8C84-4EE2-8EAA-E4D77AFFA6A7}"/>
              </a:ext>
            </a:extLst>
          </p:cNvPr>
          <p:cNvSpPr>
            <a:spLocks noGrp="1"/>
          </p:cNvSpPr>
          <p:nvPr>
            <p:ph type="sldNum" sz="quarter" idx="12"/>
          </p:nvPr>
        </p:nvSpPr>
        <p:spPr/>
        <p:txBody>
          <a:bodyPr/>
          <a:lstStyle>
            <a:lvl1pPr>
              <a:defRPr/>
            </a:lvl1pPr>
          </a:lstStyle>
          <a:p>
            <a:pPr>
              <a:defRPr/>
            </a:pPr>
            <a:fld id="{F24CE493-9658-4960-97EC-041C2F721B4B}" type="slidenum">
              <a:rPr lang="en-GB"/>
              <a:pPr>
                <a:defRPr/>
              </a:pPr>
              <a:t>‹#›</a:t>
            </a:fld>
            <a:endParaRPr lang="en-GB"/>
          </a:p>
        </p:txBody>
      </p:sp>
    </p:spTree>
    <p:extLst>
      <p:ext uri="{BB962C8B-B14F-4D97-AF65-F5344CB8AC3E}">
        <p14:creationId xmlns:p14="http://schemas.microsoft.com/office/powerpoint/2010/main" val="2993105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E9B-E8C5-4F7E-8DA2-40E0A26E7A9E}"/>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CC57B7A-76D7-4CE4-BA44-41E154196369}"/>
              </a:ext>
            </a:extLst>
          </p:cNvPr>
          <p:cNvSpPr>
            <a:spLocks noGrp="1"/>
          </p:cNvSpPr>
          <p:nvPr>
            <p:ph type="dt" sz="half" idx="10"/>
          </p:nvPr>
        </p:nvSpPr>
        <p:spPr/>
        <p:txBody>
          <a:bodyPr/>
          <a:lstStyle>
            <a:lvl1pPr>
              <a:defRPr/>
            </a:lvl1pPr>
          </a:lstStyle>
          <a:p>
            <a:pPr>
              <a:defRPr/>
            </a:pPr>
            <a:fld id="{81AB96D6-0F26-4F32-8445-41BF8B6BFA62}" type="datetimeFigureOut">
              <a:rPr lang="en-GB"/>
              <a:pPr>
                <a:defRPr/>
              </a:pPr>
              <a:t>19/01/2019</a:t>
            </a:fld>
            <a:endParaRPr lang="en-GB"/>
          </a:p>
        </p:txBody>
      </p:sp>
      <p:sp>
        <p:nvSpPr>
          <p:cNvPr id="4" name="Footer Placeholder 4">
            <a:extLst>
              <a:ext uri="{FF2B5EF4-FFF2-40B4-BE49-F238E27FC236}">
                <a16:creationId xmlns:a16="http://schemas.microsoft.com/office/drawing/2014/main" id="{86AD4550-5F78-4CFA-9D4A-05EDB1D7A68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029406E-30D8-48E4-880E-AD34B6B791B1}"/>
              </a:ext>
            </a:extLst>
          </p:cNvPr>
          <p:cNvSpPr>
            <a:spLocks noGrp="1"/>
          </p:cNvSpPr>
          <p:nvPr>
            <p:ph type="sldNum" sz="quarter" idx="12"/>
          </p:nvPr>
        </p:nvSpPr>
        <p:spPr/>
        <p:txBody>
          <a:bodyPr/>
          <a:lstStyle>
            <a:lvl1pPr>
              <a:defRPr/>
            </a:lvl1pPr>
          </a:lstStyle>
          <a:p>
            <a:pPr>
              <a:defRPr/>
            </a:pPr>
            <a:fld id="{2F1F3651-A5FA-4A38-A4CF-01F8A3324E27}" type="slidenum">
              <a:rPr lang="en-GB"/>
              <a:pPr>
                <a:defRPr/>
              </a:pPr>
              <a:t>‹#›</a:t>
            </a:fld>
            <a:endParaRPr lang="en-GB"/>
          </a:p>
        </p:txBody>
      </p:sp>
    </p:spTree>
    <p:extLst>
      <p:ext uri="{BB962C8B-B14F-4D97-AF65-F5344CB8AC3E}">
        <p14:creationId xmlns:p14="http://schemas.microsoft.com/office/powerpoint/2010/main" val="332966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DF39-1E91-4CA9-B8C7-84F30C2D3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B26B38-9C6C-4584-AB14-1D48EC3E4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B7E3FA-C8F1-46EA-9AC4-8A2180E20391}"/>
              </a:ext>
            </a:extLst>
          </p:cNvPr>
          <p:cNvSpPr>
            <a:spLocks noGrp="1"/>
          </p:cNvSpPr>
          <p:nvPr>
            <p:ph type="dt" sz="half" idx="10"/>
          </p:nvPr>
        </p:nvSpPr>
        <p:spPr/>
        <p:txBody>
          <a:bodyPr/>
          <a:lstStyle>
            <a:lvl1pPr>
              <a:defRPr/>
            </a:lvl1pPr>
          </a:lstStyle>
          <a:p>
            <a:pPr>
              <a:defRPr/>
            </a:pPr>
            <a:fld id="{77966244-C69E-4144-B6E2-E3A1DB713FF5}" type="datetimeFigureOut">
              <a:rPr lang="en-GB"/>
              <a:pPr>
                <a:defRPr/>
              </a:pPr>
              <a:t>19/01/2019</a:t>
            </a:fld>
            <a:endParaRPr lang="en-GB"/>
          </a:p>
        </p:txBody>
      </p:sp>
      <p:sp>
        <p:nvSpPr>
          <p:cNvPr id="5" name="Footer Placeholder 4">
            <a:extLst>
              <a:ext uri="{FF2B5EF4-FFF2-40B4-BE49-F238E27FC236}">
                <a16:creationId xmlns:a16="http://schemas.microsoft.com/office/drawing/2014/main" id="{EF2D82A0-A960-4C68-A14E-4213329958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CB07700-D203-4507-9E56-38B0B2597962}"/>
              </a:ext>
            </a:extLst>
          </p:cNvPr>
          <p:cNvSpPr>
            <a:spLocks noGrp="1"/>
          </p:cNvSpPr>
          <p:nvPr>
            <p:ph type="sldNum" sz="quarter" idx="12"/>
          </p:nvPr>
        </p:nvSpPr>
        <p:spPr/>
        <p:txBody>
          <a:bodyPr/>
          <a:lstStyle>
            <a:lvl1pPr>
              <a:defRPr/>
            </a:lvl1pPr>
          </a:lstStyle>
          <a:p>
            <a:pPr>
              <a:defRPr/>
            </a:pPr>
            <a:fld id="{E800EB91-CADB-48EA-AE5A-E2A2B81AC01D}" type="slidenum">
              <a:rPr lang="en-GB"/>
              <a:pPr>
                <a:defRPr/>
              </a:pPr>
              <a:t>‹#›</a:t>
            </a:fld>
            <a:endParaRPr lang="en-GB"/>
          </a:p>
        </p:txBody>
      </p:sp>
    </p:spTree>
    <p:extLst>
      <p:ext uri="{BB962C8B-B14F-4D97-AF65-F5344CB8AC3E}">
        <p14:creationId xmlns:p14="http://schemas.microsoft.com/office/powerpoint/2010/main" val="41781436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43A1EAA-01E9-4E87-9CCE-84F1C1915B99}"/>
              </a:ext>
            </a:extLst>
          </p:cNvPr>
          <p:cNvSpPr>
            <a:spLocks noGrp="1"/>
          </p:cNvSpPr>
          <p:nvPr>
            <p:ph type="dt" sz="half" idx="10"/>
          </p:nvPr>
        </p:nvSpPr>
        <p:spPr/>
        <p:txBody>
          <a:bodyPr/>
          <a:lstStyle>
            <a:lvl1pPr>
              <a:defRPr/>
            </a:lvl1pPr>
          </a:lstStyle>
          <a:p>
            <a:pPr>
              <a:defRPr/>
            </a:pPr>
            <a:fld id="{DA480577-584C-4172-9A79-61D2E0C1777E}" type="datetimeFigureOut">
              <a:rPr lang="en-GB"/>
              <a:pPr>
                <a:defRPr/>
              </a:pPr>
              <a:t>19/01/2019</a:t>
            </a:fld>
            <a:endParaRPr lang="en-GB"/>
          </a:p>
        </p:txBody>
      </p:sp>
      <p:sp>
        <p:nvSpPr>
          <p:cNvPr id="3" name="Footer Placeholder 4">
            <a:extLst>
              <a:ext uri="{FF2B5EF4-FFF2-40B4-BE49-F238E27FC236}">
                <a16:creationId xmlns:a16="http://schemas.microsoft.com/office/drawing/2014/main" id="{600A3082-20F8-4E02-B784-C00BDB61A9CA}"/>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5800070-4422-41D2-886B-46CFB366627C}"/>
              </a:ext>
            </a:extLst>
          </p:cNvPr>
          <p:cNvSpPr>
            <a:spLocks noGrp="1"/>
          </p:cNvSpPr>
          <p:nvPr>
            <p:ph type="sldNum" sz="quarter" idx="12"/>
          </p:nvPr>
        </p:nvSpPr>
        <p:spPr/>
        <p:txBody>
          <a:bodyPr/>
          <a:lstStyle>
            <a:lvl1pPr>
              <a:defRPr/>
            </a:lvl1pPr>
          </a:lstStyle>
          <a:p>
            <a:pPr>
              <a:defRPr/>
            </a:pPr>
            <a:fld id="{8021F9F4-49AD-46DF-B4B0-AC3F61AF5114}" type="slidenum">
              <a:rPr lang="en-GB"/>
              <a:pPr>
                <a:defRPr/>
              </a:pPr>
              <a:t>‹#›</a:t>
            </a:fld>
            <a:endParaRPr lang="en-GB"/>
          </a:p>
        </p:txBody>
      </p:sp>
    </p:spTree>
    <p:extLst>
      <p:ext uri="{BB962C8B-B14F-4D97-AF65-F5344CB8AC3E}">
        <p14:creationId xmlns:p14="http://schemas.microsoft.com/office/powerpoint/2010/main" val="4100017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6936-6A77-4D71-AB09-BA9A1DF57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E5759C-6403-48DE-8799-56BD0CD60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BEE32B-BC03-4512-9087-59415EEAC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99E85FC-F2B9-4172-9D35-0DC3621F2729}"/>
              </a:ext>
            </a:extLst>
          </p:cNvPr>
          <p:cNvSpPr>
            <a:spLocks noGrp="1"/>
          </p:cNvSpPr>
          <p:nvPr>
            <p:ph type="dt" sz="half" idx="10"/>
          </p:nvPr>
        </p:nvSpPr>
        <p:spPr/>
        <p:txBody>
          <a:bodyPr/>
          <a:lstStyle>
            <a:lvl1pPr>
              <a:defRPr/>
            </a:lvl1pPr>
          </a:lstStyle>
          <a:p>
            <a:pPr>
              <a:defRPr/>
            </a:pPr>
            <a:fld id="{BEC279A4-46AF-43C0-9C10-38197263D4C9}" type="datetimeFigureOut">
              <a:rPr lang="en-GB"/>
              <a:pPr>
                <a:defRPr/>
              </a:pPr>
              <a:t>19/01/2019</a:t>
            </a:fld>
            <a:endParaRPr lang="en-GB"/>
          </a:p>
        </p:txBody>
      </p:sp>
      <p:sp>
        <p:nvSpPr>
          <p:cNvPr id="6" name="Footer Placeholder 4">
            <a:extLst>
              <a:ext uri="{FF2B5EF4-FFF2-40B4-BE49-F238E27FC236}">
                <a16:creationId xmlns:a16="http://schemas.microsoft.com/office/drawing/2014/main" id="{A12ED6D0-455B-41FF-905A-A4D11D22500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5E6C507-C2AD-4FA7-89B2-5775EBC2696D}"/>
              </a:ext>
            </a:extLst>
          </p:cNvPr>
          <p:cNvSpPr>
            <a:spLocks noGrp="1"/>
          </p:cNvSpPr>
          <p:nvPr>
            <p:ph type="sldNum" sz="quarter" idx="12"/>
          </p:nvPr>
        </p:nvSpPr>
        <p:spPr/>
        <p:txBody>
          <a:bodyPr/>
          <a:lstStyle>
            <a:lvl1pPr>
              <a:defRPr/>
            </a:lvl1pPr>
          </a:lstStyle>
          <a:p>
            <a:pPr>
              <a:defRPr/>
            </a:pPr>
            <a:fld id="{288B7D7D-BAB5-4AAC-9506-7338EBF50245}" type="slidenum">
              <a:rPr lang="en-GB"/>
              <a:pPr>
                <a:defRPr/>
              </a:pPr>
              <a:t>‹#›</a:t>
            </a:fld>
            <a:endParaRPr lang="en-GB"/>
          </a:p>
        </p:txBody>
      </p:sp>
    </p:spTree>
    <p:extLst>
      <p:ext uri="{BB962C8B-B14F-4D97-AF65-F5344CB8AC3E}">
        <p14:creationId xmlns:p14="http://schemas.microsoft.com/office/powerpoint/2010/main" val="1885300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16C7-70EE-4BED-992B-4A911944E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FD5DD-8A0B-4372-ABAB-E00CF9FA7E3F}"/>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32A9D240-EE50-4AFF-9037-A8B94051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2C988D8-452F-4DDC-9786-A1580A8F03EF}"/>
              </a:ext>
            </a:extLst>
          </p:cNvPr>
          <p:cNvSpPr>
            <a:spLocks noGrp="1"/>
          </p:cNvSpPr>
          <p:nvPr>
            <p:ph type="dt" sz="half" idx="10"/>
          </p:nvPr>
        </p:nvSpPr>
        <p:spPr/>
        <p:txBody>
          <a:bodyPr/>
          <a:lstStyle>
            <a:lvl1pPr>
              <a:defRPr/>
            </a:lvl1pPr>
          </a:lstStyle>
          <a:p>
            <a:pPr>
              <a:defRPr/>
            </a:pPr>
            <a:fld id="{D638C02C-DF96-47D9-90F9-9B886C1F5164}" type="datetimeFigureOut">
              <a:rPr lang="en-GB"/>
              <a:pPr>
                <a:defRPr/>
              </a:pPr>
              <a:t>19/01/2019</a:t>
            </a:fld>
            <a:endParaRPr lang="en-GB"/>
          </a:p>
        </p:txBody>
      </p:sp>
      <p:sp>
        <p:nvSpPr>
          <p:cNvPr id="6" name="Footer Placeholder 4">
            <a:extLst>
              <a:ext uri="{FF2B5EF4-FFF2-40B4-BE49-F238E27FC236}">
                <a16:creationId xmlns:a16="http://schemas.microsoft.com/office/drawing/2014/main" id="{2403DAA7-8DCE-4E12-830C-F685B8FA5E6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22A866D-0A17-497A-A99D-68776B325B1F}"/>
              </a:ext>
            </a:extLst>
          </p:cNvPr>
          <p:cNvSpPr>
            <a:spLocks noGrp="1"/>
          </p:cNvSpPr>
          <p:nvPr>
            <p:ph type="sldNum" sz="quarter" idx="12"/>
          </p:nvPr>
        </p:nvSpPr>
        <p:spPr/>
        <p:txBody>
          <a:bodyPr/>
          <a:lstStyle>
            <a:lvl1pPr>
              <a:defRPr/>
            </a:lvl1pPr>
          </a:lstStyle>
          <a:p>
            <a:pPr>
              <a:defRPr/>
            </a:pPr>
            <a:fld id="{68F5EF2D-45F7-435D-89C0-2298E495AF75}" type="slidenum">
              <a:rPr lang="en-GB"/>
              <a:pPr>
                <a:defRPr/>
              </a:pPr>
              <a:t>‹#›</a:t>
            </a:fld>
            <a:endParaRPr lang="en-GB"/>
          </a:p>
        </p:txBody>
      </p:sp>
    </p:spTree>
    <p:extLst>
      <p:ext uri="{BB962C8B-B14F-4D97-AF65-F5344CB8AC3E}">
        <p14:creationId xmlns:p14="http://schemas.microsoft.com/office/powerpoint/2010/main" val="2603141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24E0-2C13-4732-BAF6-44C5782328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C6A18B-4A93-4685-A7C9-860B1803D7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5ED66A-B284-4D6F-8887-8022C8653C94}"/>
              </a:ext>
            </a:extLst>
          </p:cNvPr>
          <p:cNvSpPr>
            <a:spLocks noGrp="1"/>
          </p:cNvSpPr>
          <p:nvPr>
            <p:ph type="dt" sz="half" idx="10"/>
          </p:nvPr>
        </p:nvSpPr>
        <p:spPr/>
        <p:txBody>
          <a:bodyPr/>
          <a:lstStyle>
            <a:lvl1pPr>
              <a:defRPr/>
            </a:lvl1pPr>
          </a:lstStyle>
          <a:p>
            <a:pPr>
              <a:defRPr/>
            </a:pPr>
            <a:fld id="{7C3C56AA-7D01-47FD-8014-253FAB5D045C}" type="datetimeFigureOut">
              <a:rPr lang="en-GB"/>
              <a:pPr>
                <a:defRPr/>
              </a:pPr>
              <a:t>19/01/2019</a:t>
            </a:fld>
            <a:endParaRPr lang="en-GB"/>
          </a:p>
        </p:txBody>
      </p:sp>
      <p:sp>
        <p:nvSpPr>
          <p:cNvPr id="5" name="Footer Placeholder 4">
            <a:extLst>
              <a:ext uri="{FF2B5EF4-FFF2-40B4-BE49-F238E27FC236}">
                <a16:creationId xmlns:a16="http://schemas.microsoft.com/office/drawing/2014/main" id="{7372A6E3-BBD0-4406-971D-F6320577437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363C92-C3E0-4B8B-9902-BF120E950325}"/>
              </a:ext>
            </a:extLst>
          </p:cNvPr>
          <p:cNvSpPr>
            <a:spLocks noGrp="1"/>
          </p:cNvSpPr>
          <p:nvPr>
            <p:ph type="sldNum" sz="quarter" idx="12"/>
          </p:nvPr>
        </p:nvSpPr>
        <p:spPr/>
        <p:txBody>
          <a:bodyPr/>
          <a:lstStyle>
            <a:lvl1pPr>
              <a:defRPr/>
            </a:lvl1pPr>
          </a:lstStyle>
          <a:p>
            <a:pPr>
              <a:defRPr/>
            </a:pPr>
            <a:fld id="{44DAB912-E16A-4692-A26C-2729838A3FD8}" type="slidenum">
              <a:rPr lang="en-GB"/>
              <a:pPr>
                <a:defRPr/>
              </a:pPr>
              <a:t>‹#›</a:t>
            </a:fld>
            <a:endParaRPr lang="en-GB"/>
          </a:p>
        </p:txBody>
      </p:sp>
    </p:spTree>
    <p:extLst>
      <p:ext uri="{BB962C8B-B14F-4D97-AF65-F5344CB8AC3E}">
        <p14:creationId xmlns:p14="http://schemas.microsoft.com/office/powerpoint/2010/main" val="21981042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4D0EE-ACA3-41AD-BCBA-43C824C73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F11A35-ECC6-4F5C-B0FF-C7BB8E0F81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7739CF-7A85-4E66-9EFB-FE049A3CE31B}"/>
              </a:ext>
            </a:extLst>
          </p:cNvPr>
          <p:cNvSpPr>
            <a:spLocks noGrp="1"/>
          </p:cNvSpPr>
          <p:nvPr>
            <p:ph type="dt" sz="half" idx="10"/>
          </p:nvPr>
        </p:nvSpPr>
        <p:spPr/>
        <p:txBody>
          <a:bodyPr/>
          <a:lstStyle>
            <a:lvl1pPr>
              <a:defRPr/>
            </a:lvl1pPr>
          </a:lstStyle>
          <a:p>
            <a:pPr>
              <a:defRPr/>
            </a:pPr>
            <a:fld id="{628DC0CA-8F51-4190-8398-97286F03E7BD}" type="datetimeFigureOut">
              <a:rPr lang="en-GB"/>
              <a:pPr>
                <a:defRPr/>
              </a:pPr>
              <a:t>19/01/2019</a:t>
            </a:fld>
            <a:endParaRPr lang="en-GB"/>
          </a:p>
        </p:txBody>
      </p:sp>
      <p:sp>
        <p:nvSpPr>
          <p:cNvPr id="5" name="Footer Placeholder 4">
            <a:extLst>
              <a:ext uri="{FF2B5EF4-FFF2-40B4-BE49-F238E27FC236}">
                <a16:creationId xmlns:a16="http://schemas.microsoft.com/office/drawing/2014/main" id="{7366E915-7C7E-40F3-B5F0-E2CA5AD0CC5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7C320CC-35A8-49C4-8533-D9AE5DE17BDE}"/>
              </a:ext>
            </a:extLst>
          </p:cNvPr>
          <p:cNvSpPr>
            <a:spLocks noGrp="1"/>
          </p:cNvSpPr>
          <p:nvPr>
            <p:ph type="sldNum" sz="quarter" idx="12"/>
          </p:nvPr>
        </p:nvSpPr>
        <p:spPr/>
        <p:txBody>
          <a:bodyPr/>
          <a:lstStyle>
            <a:lvl1pPr>
              <a:defRPr/>
            </a:lvl1pPr>
          </a:lstStyle>
          <a:p>
            <a:pPr>
              <a:defRPr/>
            </a:pPr>
            <a:fld id="{D26453AA-8FB8-42E9-BD26-26977807E7CC}" type="slidenum">
              <a:rPr lang="en-GB"/>
              <a:pPr>
                <a:defRPr/>
              </a:pPr>
              <a:t>‹#›</a:t>
            </a:fld>
            <a:endParaRPr lang="en-GB"/>
          </a:p>
        </p:txBody>
      </p:sp>
    </p:spTree>
    <p:extLst>
      <p:ext uri="{BB962C8B-B14F-4D97-AF65-F5344CB8AC3E}">
        <p14:creationId xmlns:p14="http://schemas.microsoft.com/office/powerpoint/2010/main" val="41170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2BDC-8875-42FA-916E-3CD409FE7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F9F1DD-7CAD-4299-A450-4271D4C9C6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9EF00C-B50E-4187-8658-E0AB35D548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1B7CE2A-3681-4551-BD29-5DFC703DF122}"/>
              </a:ext>
            </a:extLst>
          </p:cNvPr>
          <p:cNvSpPr>
            <a:spLocks noGrp="1"/>
          </p:cNvSpPr>
          <p:nvPr>
            <p:ph type="dt" sz="half" idx="10"/>
          </p:nvPr>
        </p:nvSpPr>
        <p:spPr/>
        <p:txBody>
          <a:bodyPr/>
          <a:lstStyle>
            <a:lvl1pPr>
              <a:defRPr/>
            </a:lvl1pPr>
          </a:lstStyle>
          <a:p>
            <a:pPr>
              <a:defRPr/>
            </a:pPr>
            <a:fld id="{01F29F2A-3A1A-4197-97FA-5D341AC250E7}" type="datetimeFigureOut">
              <a:rPr lang="en-GB"/>
              <a:pPr>
                <a:defRPr/>
              </a:pPr>
              <a:t>19/01/2019</a:t>
            </a:fld>
            <a:endParaRPr lang="en-GB"/>
          </a:p>
        </p:txBody>
      </p:sp>
      <p:sp>
        <p:nvSpPr>
          <p:cNvPr id="6" name="Footer Placeholder 4">
            <a:extLst>
              <a:ext uri="{FF2B5EF4-FFF2-40B4-BE49-F238E27FC236}">
                <a16:creationId xmlns:a16="http://schemas.microsoft.com/office/drawing/2014/main" id="{C0CCC92D-67F1-4B67-A1EE-BE0979277F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FB53D7C-9538-4CAB-8236-180227730DEF}"/>
              </a:ext>
            </a:extLst>
          </p:cNvPr>
          <p:cNvSpPr>
            <a:spLocks noGrp="1"/>
          </p:cNvSpPr>
          <p:nvPr>
            <p:ph type="sldNum" sz="quarter" idx="12"/>
          </p:nvPr>
        </p:nvSpPr>
        <p:spPr/>
        <p:txBody>
          <a:bodyPr/>
          <a:lstStyle>
            <a:lvl1pPr>
              <a:defRPr/>
            </a:lvl1pPr>
          </a:lstStyle>
          <a:p>
            <a:pPr>
              <a:defRPr/>
            </a:pPr>
            <a:fld id="{022D2A37-224B-4D95-BB0D-3045E9E847D7}" type="slidenum">
              <a:rPr lang="en-GB"/>
              <a:pPr>
                <a:defRPr/>
              </a:pPr>
              <a:t>‹#›</a:t>
            </a:fld>
            <a:endParaRPr lang="en-GB"/>
          </a:p>
        </p:txBody>
      </p:sp>
    </p:spTree>
    <p:extLst>
      <p:ext uri="{BB962C8B-B14F-4D97-AF65-F5344CB8AC3E}">
        <p14:creationId xmlns:p14="http://schemas.microsoft.com/office/powerpoint/2010/main" val="385694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F246-E694-4B7C-A9B9-21521F2EA0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CEA48-4B0D-41C0-A439-65FE198F8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8F8EEB-CA06-4743-B98C-13DFC84B08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976AF-CD9E-4C70-AC3D-DE3964626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E38355-1764-4F13-8BC6-48D056B50D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97ACE4C-B02B-4D1C-A5DF-42C923E8E609}"/>
              </a:ext>
            </a:extLst>
          </p:cNvPr>
          <p:cNvSpPr>
            <a:spLocks noGrp="1"/>
          </p:cNvSpPr>
          <p:nvPr>
            <p:ph type="dt" sz="half" idx="10"/>
          </p:nvPr>
        </p:nvSpPr>
        <p:spPr/>
        <p:txBody>
          <a:bodyPr/>
          <a:lstStyle>
            <a:lvl1pPr>
              <a:defRPr/>
            </a:lvl1pPr>
          </a:lstStyle>
          <a:p>
            <a:pPr>
              <a:defRPr/>
            </a:pPr>
            <a:fld id="{32057E82-7CF4-44C6-A5B7-0F737CB8FD64}" type="datetimeFigureOut">
              <a:rPr lang="en-GB"/>
              <a:pPr>
                <a:defRPr/>
              </a:pPr>
              <a:t>19/01/2019</a:t>
            </a:fld>
            <a:endParaRPr lang="en-GB"/>
          </a:p>
        </p:txBody>
      </p:sp>
      <p:sp>
        <p:nvSpPr>
          <p:cNvPr id="8" name="Footer Placeholder 4">
            <a:extLst>
              <a:ext uri="{FF2B5EF4-FFF2-40B4-BE49-F238E27FC236}">
                <a16:creationId xmlns:a16="http://schemas.microsoft.com/office/drawing/2014/main" id="{ED37DA5B-7B37-4D7F-BE57-471E50D3ED0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8494C0A-C8CE-49E8-B6B3-526ABBFD7C88}"/>
              </a:ext>
            </a:extLst>
          </p:cNvPr>
          <p:cNvSpPr>
            <a:spLocks noGrp="1"/>
          </p:cNvSpPr>
          <p:nvPr>
            <p:ph type="sldNum" sz="quarter" idx="12"/>
          </p:nvPr>
        </p:nvSpPr>
        <p:spPr/>
        <p:txBody>
          <a:bodyPr/>
          <a:lstStyle>
            <a:lvl1pPr>
              <a:defRPr/>
            </a:lvl1pPr>
          </a:lstStyle>
          <a:p>
            <a:pPr>
              <a:defRPr/>
            </a:pPr>
            <a:fld id="{12BCE1AC-5DC1-4131-829B-4BB9CF644954}" type="slidenum">
              <a:rPr lang="en-GB"/>
              <a:pPr>
                <a:defRPr/>
              </a:pPr>
              <a:t>‹#›</a:t>
            </a:fld>
            <a:endParaRPr lang="en-GB"/>
          </a:p>
        </p:txBody>
      </p:sp>
    </p:spTree>
    <p:extLst>
      <p:ext uri="{BB962C8B-B14F-4D97-AF65-F5344CB8AC3E}">
        <p14:creationId xmlns:p14="http://schemas.microsoft.com/office/powerpoint/2010/main" val="307487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113E-C2D5-4699-B8FA-3198D08F2881}"/>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4E6C069-8285-43BA-B38C-8251A0AC99D7}"/>
              </a:ext>
            </a:extLst>
          </p:cNvPr>
          <p:cNvSpPr>
            <a:spLocks noGrp="1"/>
          </p:cNvSpPr>
          <p:nvPr>
            <p:ph type="dt" sz="half" idx="10"/>
          </p:nvPr>
        </p:nvSpPr>
        <p:spPr/>
        <p:txBody>
          <a:bodyPr/>
          <a:lstStyle>
            <a:lvl1pPr>
              <a:defRPr/>
            </a:lvl1pPr>
          </a:lstStyle>
          <a:p>
            <a:pPr>
              <a:defRPr/>
            </a:pPr>
            <a:fld id="{9FA2972D-1433-4039-9744-6300F28B105F}" type="datetimeFigureOut">
              <a:rPr lang="en-GB"/>
              <a:pPr>
                <a:defRPr/>
              </a:pPr>
              <a:t>19/01/2019</a:t>
            </a:fld>
            <a:endParaRPr lang="en-GB"/>
          </a:p>
        </p:txBody>
      </p:sp>
      <p:sp>
        <p:nvSpPr>
          <p:cNvPr id="4" name="Footer Placeholder 4">
            <a:extLst>
              <a:ext uri="{FF2B5EF4-FFF2-40B4-BE49-F238E27FC236}">
                <a16:creationId xmlns:a16="http://schemas.microsoft.com/office/drawing/2014/main" id="{53208EBB-D08A-496F-B5A3-1AA0D276914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D2C0109-25EA-4558-903E-39BE88B34FAF}"/>
              </a:ext>
            </a:extLst>
          </p:cNvPr>
          <p:cNvSpPr>
            <a:spLocks noGrp="1"/>
          </p:cNvSpPr>
          <p:nvPr>
            <p:ph type="sldNum" sz="quarter" idx="12"/>
          </p:nvPr>
        </p:nvSpPr>
        <p:spPr/>
        <p:txBody>
          <a:bodyPr/>
          <a:lstStyle>
            <a:lvl1pPr>
              <a:defRPr/>
            </a:lvl1pPr>
          </a:lstStyle>
          <a:p>
            <a:pPr>
              <a:defRPr/>
            </a:pPr>
            <a:fld id="{480C21DF-9E23-4840-BB46-8CB13AC68953}" type="slidenum">
              <a:rPr lang="en-GB"/>
              <a:pPr>
                <a:defRPr/>
              </a:pPr>
              <a:t>‹#›</a:t>
            </a:fld>
            <a:endParaRPr lang="en-GB"/>
          </a:p>
        </p:txBody>
      </p:sp>
    </p:spTree>
    <p:extLst>
      <p:ext uri="{BB962C8B-B14F-4D97-AF65-F5344CB8AC3E}">
        <p14:creationId xmlns:p14="http://schemas.microsoft.com/office/powerpoint/2010/main" val="233096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AFAC36E-3803-4C53-8431-199CAEFED51C}"/>
              </a:ext>
            </a:extLst>
          </p:cNvPr>
          <p:cNvSpPr>
            <a:spLocks noGrp="1"/>
          </p:cNvSpPr>
          <p:nvPr>
            <p:ph type="dt" sz="half" idx="10"/>
          </p:nvPr>
        </p:nvSpPr>
        <p:spPr/>
        <p:txBody>
          <a:bodyPr/>
          <a:lstStyle>
            <a:lvl1pPr>
              <a:defRPr/>
            </a:lvl1pPr>
          </a:lstStyle>
          <a:p>
            <a:pPr>
              <a:defRPr/>
            </a:pPr>
            <a:fld id="{78DB7C4C-D65F-4909-89F6-BD2C8AAF3BF2}" type="datetimeFigureOut">
              <a:rPr lang="en-GB"/>
              <a:pPr>
                <a:defRPr/>
              </a:pPr>
              <a:t>19/01/2019</a:t>
            </a:fld>
            <a:endParaRPr lang="en-GB"/>
          </a:p>
        </p:txBody>
      </p:sp>
      <p:sp>
        <p:nvSpPr>
          <p:cNvPr id="3" name="Footer Placeholder 4">
            <a:extLst>
              <a:ext uri="{FF2B5EF4-FFF2-40B4-BE49-F238E27FC236}">
                <a16:creationId xmlns:a16="http://schemas.microsoft.com/office/drawing/2014/main" id="{7F9D93A3-62E1-487F-B805-74F1793F878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6B59BE4-D715-49CB-969D-12E77E8433E8}"/>
              </a:ext>
            </a:extLst>
          </p:cNvPr>
          <p:cNvSpPr>
            <a:spLocks noGrp="1"/>
          </p:cNvSpPr>
          <p:nvPr>
            <p:ph type="sldNum" sz="quarter" idx="12"/>
          </p:nvPr>
        </p:nvSpPr>
        <p:spPr/>
        <p:txBody>
          <a:bodyPr/>
          <a:lstStyle>
            <a:lvl1pPr>
              <a:defRPr/>
            </a:lvl1pPr>
          </a:lstStyle>
          <a:p>
            <a:pPr>
              <a:defRPr/>
            </a:pPr>
            <a:fld id="{138542C3-7188-4444-9EC1-E45F990628F9}" type="slidenum">
              <a:rPr lang="en-GB"/>
              <a:pPr>
                <a:defRPr/>
              </a:pPr>
              <a:t>‹#›</a:t>
            </a:fld>
            <a:endParaRPr lang="en-GB"/>
          </a:p>
        </p:txBody>
      </p:sp>
    </p:spTree>
    <p:extLst>
      <p:ext uri="{BB962C8B-B14F-4D97-AF65-F5344CB8AC3E}">
        <p14:creationId xmlns:p14="http://schemas.microsoft.com/office/powerpoint/2010/main" val="289050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605-3DAF-4292-8C9D-DEE198AE3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57CE02-0BB7-40CC-9486-0EF4B54CE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BC2708-99BD-4C70-9343-4C7FD8671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DAFADD35-32A6-4121-890F-8BD81429D96D}"/>
              </a:ext>
            </a:extLst>
          </p:cNvPr>
          <p:cNvSpPr>
            <a:spLocks noGrp="1"/>
          </p:cNvSpPr>
          <p:nvPr>
            <p:ph type="dt" sz="half" idx="10"/>
          </p:nvPr>
        </p:nvSpPr>
        <p:spPr/>
        <p:txBody>
          <a:bodyPr/>
          <a:lstStyle>
            <a:lvl1pPr>
              <a:defRPr/>
            </a:lvl1pPr>
          </a:lstStyle>
          <a:p>
            <a:pPr>
              <a:defRPr/>
            </a:pPr>
            <a:fld id="{88A90146-CCC8-467A-A1DB-F8D002EF6987}" type="datetimeFigureOut">
              <a:rPr lang="en-GB"/>
              <a:pPr>
                <a:defRPr/>
              </a:pPr>
              <a:t>19/01/2019</a:t>
            </a:fld>
            <a:endParaRPr lang="en-GB"/>
          </a:p>
        </p:txBody>
      </p:sp>
      <p:sp>
        <p:nvSpPr>
          <p:cNvPr id="6" name="Footer Placeholder 4">
            <a:extLst>
              <a:ext uri="{FF2B5EF4-FFF2-40B4-BE49-F238E27FC236}">
                <a16:creationId xmlns:a16="http://schemas.microsoft.com/office/drawing/2014/main" id="{397E5937-C4CE-4922-B380-C83B11BC67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112C64D-F2D7-4547-A6BA-25E9496969FE}"/>
              </a:ext>
            </a:extLst>
          </p:cNvPr>
          <p:cNvSpPr>
            <a:spLocks noGrp="1"/>
          </p:cNvSpPr>
          <p:nvPr>
            <p:ph type="sldNum" sz="quarter" idx="12"/>
          </p:nvPr>
        </p:nvSpPr>
        <p:spPr/>
        <p:txBody>
          <a:bodyPr/>
          <a:lstStyle>
            <a:lvl1pPr>
              <a:defRPr/>
            </a:lvl1pPr>
          </a:lstStyle>
          <a:p>
            <a:pPr>
              <a:defRPr/>
            </a:pPr>
            <a:fld id="{B08D3F0D-D56D-4198-B31A-FCB45521B359}" type="slidenum">
              <a:rPr lang="en-GB"/>
              <a:pPr>
                <a:defRPr/>
              </a:pPr>
              <a:t>‹#›</a:t>
            </a:fld>
            <a:endParaRPr lang="en-GB"/>
          </a:p>
        </p:txBody>
      </p:sp>
    </p:spTree>
    <p:extLst>
      <p:ext uri="{BB962C8B-B14F-4D97-AF65-F5344CB8AC3E}">
        <p14:creationId xmlns:p14="http://schemas.microsoft.com/office/powerpoint/2010/main" val="133409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58C2-3365-4CB9-849C-492A3A79A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ED0CA0-C6DB-45B3-8B5A-82F1C6836E40}"/>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2B8AD116-FF77-47D2-AA57-A8DA11DA1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2DF3641B-F221-4643-83CE-98A95FED4AD8}"/>
              </a:ext>
            </a:extLst>
          </p:cNvPr>
          <p:cNvSpPr>
            <a:spLocks noGrp="1"/>
          </p:cNvSpPr>
          <p:nvPr>
            <p:ph type="dt" sz="half" idx="10"/>
          </p:nvPr>
        </p:nvSpPr>
        <p:spPr/>
        <p:txBody>
          <a:bodyPr/>
          <a:lstStyle>
            <a:lvl1pPr>
              <a:defRPr/>
            </a:lvl1pPr>
          </a:lstStyle>
          <a:p>
            <a:pPr>
              <a:defRPr/>
            </a:pPr>
            <a:fld id="{9B30A820-DA12-4473-9675-F3BF34455FFB}" type="datetimeFigureOut">
              <a:rPr lang="en-GB"/>
              <a:pPr>
                <a:defRPr/>
              </a:pPr>
              <a:t>19/01/2019</a:t>
            </a:fld>
            <a:endParaRPr lang="en-GB"/>
          </a:p>
        </p:txBody>
      </p:sp>
      <p:sp>
        <p:nvSpPr>
          <p:cNvPr id="6" name="Footer Placeholder 4">
            <a:extLst>
              <a:ext uri="{FF2B5EF4-FFF2-40B4-BE49-F238E27FC236}">
                <a16:creationId xmlns:a16="http://schemas.microsoft.com/office/drawing/2014/main" id="{D74D0093-6BDF-49FD-900F-4D56956BD4F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0179FE1-5A2B-4862-8367-32F5182B82CB}"/>
              </a:ext>
            </a:extLst>
          </p:cNvPr>
          <p:cNvSpPr>
            <a:spLocks noGrp="1"/>
          </p:cNvSpPr>
          <p:nvPr>
            <p:ph type="sldNum" sz="quarter" idx="12"/>
          </p:nvPr>
        </p:nvSpPr>
        <p:spPr/>
        <p:txBody>
          <a:bodyPr/>
          <a:lstStyle>
            <a:lvl1pPr>
              <a:defRPr/>
            </a:lvl1pPr>
          </a:lstStyle>
          <a:p>
            <a:pPr>
              <a:defRPr/>
            </a:pPr>
            <a:fld id="{0A282DF6-E686-4AE2-9879-3715E4019297}" type="slidenum">
              <a:rPr lang="en-GB"/>
              <a:pPr>
                <a:defRPr/>
              </a:pPr>
              <a:t>‹#›</a:t>
            </a:fld>
            <a:endParaRPr lang="en-GB"/>
          </a:p>
        </p:txBody>
      </p:sp>
    </p:spTree>
    <p:extLst>
      <p:ext uri="{BB962C8B-B14F-4D97-AF65-F5344CB8AC3E}">
        <p14:creationId xmlns:p14="http://schemas.microsoft.com/office/powerpoint/2010/main" val="187107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2B5AF93-0C48-462D-A937-7A83E3F323F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1A7893E-DC85-49D8-A4CF-F78681EF947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775A73D-7AFA-45F1-A81B-23440475F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B3CE5E2-328A-4B44-B1B6-C0819ADDD937}" type="datetimeFigureOut">
              <a:rPr lang="en-GB"/>
              <a:pPr>
                <a:defRPr/>
              </a:pPr>
              <a:t>19/01/2019</a:t>
            </a:fld>
            <a:endParaRPr lang="en-GB"/>
          </a:p>
        </p:txBody>
      </p:sp>
      <p:sp>
        <p:nvSpPr>
          <p:cNvPr id="5" name="Footer Placeholder 4">
            <a:extLst>
              <a:ext uri="{FF2B5EF4-FFF2-40B4-BE49-F238E27FC236}">
                <a16:creationId xmlns:a16="http://schemas.microsoft.com/office/drawing/2014/main" id="{C2B5350E-C060-4E80-86DC-7F04894BF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455EA9E2-4BA6-4BB0-9608-48C0C18B3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2AC2BAB-C775-49E8-A50C-1627287A7F5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BTEC Nationals Health and Social Care">
            <a:extLst>
              <a:ext uri="{FF2B5EF4-FFF2-40B4-BE49-F238E27FC236}">
                <a16:creationId xmlns:a16="http://schemas.microsoft.com/office/drawing/2014/main" id="{4D77A36E-D840-4684-8C3F-6700150FE5B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Box 4">
            <a:extLst>
              <a:ext uri="{FF2B5EF4-FFF2-40B4-BE49-F238E27FC236}">
                <a16:creationId xmlns:a16="http://schemas.microsoft.com/office/drawing/2014/main" id="{FFA9A3D7-0FAE-4791-94A7-A86DD5B65A14}"/>
              </a:ext>
            </a:extLst>
          </p:cNvPr>
          <p:cNvSpPr txBox="1">
            <a:spLocks noChangeArrowheads="1"/>
          </p:cNvSpPr>
          <p:nvPr userDrawn="1"/>
        </p:nvSpPr>
        <p:spPr bwMode="auto">
          <a:xfrm>
            <a:off x="336550" y="723900"/>
            <a:ext cx="9599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rPr>
              <a:t>Unit 14: Physiological Disorders and their Care</a:t>
            </a:r>
          </a:p>
        </p:txBody>
      </p:sp>
      <p:sp>
        <p:nvSpPr>
          <p:cNvPr id="2052" name="Title Placeholder 1">
            <a:extLst>
              <a:ext uri="{FF2B5EF4-FFF2-40B4-BE49-F238E27FC236}">
                <a16:creationId xmlns:a16="http://schemas.microsoft.com/office/drawing/2014/main" id="{ECE6C0B4-7F2C-40D6-AD01-D3B76EEFA3CB}"/>
              </a:ext>
            </a:extLst>
          </p:cNvPr>
          <p:cNvSpPr>
            <a:spLocks noGrp="1" noChangeArrowheads="1"/>
          </p:cNvSpPr>
          <p:nvPr>
            <p:ph type="title"/>
          </p:nvPr>
        </p:nvSpPr>
        <p:spPr bwMode="auto">
          <a:xfrm>
            <a:off x="609600" y="1196975"/>
            <a:ext cx="10972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a:extLst>
              <a:ext uri="{FF2B5EF4-FFF2-40B4-BE49-F238E27FC236}">
                <a16:creationId xmlns:a16="http://schemas.microsoft.com/office/drawing/2014/main" id="{4D284BC8-DFC4-484F-B9B4-9AD9DC865B46}"/>
              </a:ext>
            </a:extLst>
          </p:cNvPr>
          <p:cNvSpPr>
            <a:spLocks noGrp="1" noChangeArrowheads="1"/>
          </p:cNvSpPr>
          <p:nvPr>
            <p:ph type="body" idx="1"/>
          </p:nvPr>
        </p:nvSpPr>
        <p:spPr bwMode="auto">
          <a:xfrm>
            <a:off x="609600" y="2060575"/>
            <a:ext cx="10972800"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a:extLst>
              <a:ext uri="{FF2B5EF4-FFF2-40B4-BE49-F238E27FC236}">
                <a16:creationId xmlns:a16="http://schemas.microsoft.com/office/drawing/2014/main" id="{460EAFC2-5557-430E-864F-31AB3FF52704}"/>
              </a:ext>
            </a:extLst>
          </p:cNvPr>
          <p:cNvSpPr>
            <a:spLocks noChangeArrowheads="1"/>
          </p:cNvSpPr>
          <p:nvPr userDrawn="1"/>
        </p:nvSpPr>
        <p:spPr bwMode="gray">
          <a:xfrm>
            <a:off x="0" y="6381750"/>
            <a:ext cx="12192000" cy="476250"/>
          </a:xfrm>
          <a:prstGeom prst="rect">
            <a:avLst/>
          </a:prstGeom>
          <a:solidFill>
            <a:srgbClr val="5057A7"/>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p>
        </p:txBody>
      </p:sp>
      <p:sp>
        <p:nvSpPr>
          <p:cNvPr id="10" name="Footer Placeholder 3">
            <a:extLst>
              <a:ext uri="{FF2B5EF4-FFF2-40B4-BE49-F238E27FC236}">
                <a16:creationId xmlns:a16="http://schemas.microsoft.com/office/drawing/2014/main" id="{33900402-00F5-4CB6-892C-B45917D8CEC5}"/>
              </a:ext>
            </a:extLst>
          </p:cNvPr>
          <p:cNvSpPr>
            <a:spLocks noGrp="1"/>
          </p:cNvSpPr>
          <p:nvPr>
            <p:ph type="ftr" sz="quarter" idx="3"/>
          </p:nvPr>
        </p:nvSpPr>
        <p:spPr>
          <a:xfrm>
            <a:off x="623888" y="6453188"/>
            <a:ext cx="9217025" cy="287337"/>
          </a:xfrm>
          <a:prstGeom prst="rect">
            <a:avLst/>
          </a:prstGeom>
        </p:spPr>
        <p:txBody>
          <a:bodyPr/>
          <a:lstStyle>
            <a:lvl1pPr eaLnBrk="1" hangingPunct="1">
              <a:defRPr sz="1100" dirty="0">
                <a:solidFill>
                  <a:schemeClr val="bg1"/>
                </a:solidFill>
                <a:latin typeface="+mj-lt"/>
                <a:cs typeface="Arial" charset="0"/>
              </a:defRPr>
            </a:lvl1pPr>
          </a:lstStyle>
          <a:p>
            <a:pPr>
              <a:defRPr/>
            </a:pPr>
            <a:r>
              <a:rPr lang="en-GB"/>
              <a:t>© Pearson Education Ltd 2016. Copying permitted for purchasing institution only. </a:t>
            </a:r>
          </a:p>
        </p:txBody>
      </p:sp>
      <p:pic>
        <p:nvPicPr>
          <p:cNvPr id="3" name="Picture 10" descr="Pearson">
            <a:extLst>
              <a:ext uri="{FF2B5EF4-FFF2-40B4-BE49-F238E27FC236}">
                <a16:creationId xmlns:a16="http://schemas.microsoft.com/office/drawing/2014/main" id="{852C1535-84E1-42ED-B12C-38BD27F3C07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153650" y="6364288"/>
            <a:ext cx="20383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ransition/>
  <p:hf sldNum="0" hd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F25FF24A-E7AF-496A-A525-D3CE91607D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23A62ECB-A975-473E-A71F-0A1C63383AB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59B0CB2-55C1-426A-9E7B-D5A7F8D7C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9DC1BE8E-0763-45E1-A5BF-5DCC474AEBED}" type="datetimeFigureOut">
              <a:rPr lang="en-GB"/>
              <a:pPr>
                <a:defRPr/>
              </a:pPr>
              <a:t>19/01/2019</a:t>
            </a:fld>
            <a:endParaRPr lang="en-GB"/>
          </a:p>
        </p:txBody>
      </p:sp>
      <p:sp>
        <p:nvSpPr>
          <p:cNvPr id="5" name="Footer Placeholder 4">
            <a:extLst>
              <a:ext uri="{FF2B5EF4-FFF2-40B4-BE49-F238E27FC236}">
                <a16:creationId xmlns:a16="http://schemas.microsoft.com/office/drawing/2014/main" id="{8969EEEB-1030-446C-884A-504EC3BD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B738D1DA-94DC-40D7-B0A3-40A5BDE63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945C9B5-2B64-48B2-99CC-FB4CCB2612C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411" name="Picture 31">
            <a:extLst>
              <a:ext uri="{FF2B5EF4-FFF2-40B4-BE49-F238E27FC236}">
                <a16:creationId xmlns:a16="http://schemas.microsoft.com/office/drawing/2014/main" id="{74FA5F16-1E63-4DD4-A72B-1D2F983282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Introduction</a:t>
            </a: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1651" y="4075113"/>
            <a:ext cx="6108700" cy="681037"/>
          </a:xfrm>
        </p:spPr>
        <p:txBody>
          <a:bodyPr rtlCol="0">
            <a:normAutofit fontScale="92500" lnSpcReduction="20000"/>
          </a:bodyPr>
          <a:lstStyle/>
          <a:p>
            <a:pPr eaLnBrk="1" fontAlgn="auto" hangingPunct="1">
              <a:spcAft>
                <a:spcPts val="0"/>
              </a:spcAft>
              <a:defRPr/>
            </a:pPr>
            <a:r>
              <a:rPr lang="en-GB" sz="2800" b="1" dirty="0">
                <a:solidFill>
                  <a:srgbClr val="FFFFFF"/>
                </a:solidFill>
                <a:effectLst>
                  <a:outerShdw blurRad="38100" dist="38100" dir="2700000" algn="tl">
                    <a:srgbClr val="000000">
                      <a:alpha val="43137"/>
                    </a:srgbClr>
                  </a:outerShdw>
                </a:effectLst>
              </a:rPr>
              <a:t>Unit 14 Physiological disorders and their care</a:t>
            </a:r>
          </a:p>
        </p:txBody>
      </p:sp>
    </p:spTree>
    <p:extLst>
      <p:ext uri="{BB962C8B-B14F-4D97-AF65-F5344CB8AC3E}">
        <p14:creationId xmlns:p14="http://schemas.microsoft.com/office/powerpoint/2010/main" val="362226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9939" name="Picture 9">
            <a:extLst>
              <a:ext uri="{FF2B5EF4-FFF2-40B4-BE49-F238E27FC236}">
                <a16:creationId xmlns:a16="http://schemas.microsoft.com/office/drawing/2014/main" id="{547EE12F-EBAA-4AB3-8617-F7A3B4A39C8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CAUSES of disease (2) </a:t>
            </a:r>
          </a:p>
        </p:txBody>
      </p:sp>
      <p:sp>
        <p:nvSpPr>
          <p:cNvPr id="3" name="Content Placeholder 2">
            <a:extLst>
              <a:ext uri="{FF2B5EF4-FFF2-40B4-BE49-F238E27FC236}">
                <a16:creationId xmlns:a16="http://schemas.microsoft.com/office/drawing/2014/main" id="{F3AD4FC6-354E-48DE-8E6D-E16C95B9ED17}"/>
              </a:ext>
            </a:extLst>
          </p:cNvPr>
          <p:cNvSpPr>
            <a:spLocks noGrp="1" noChangeArrowheads="1"/>
          </p:cNvSpPr>
          <p:nvPr>
            <p:ph idx="1"/>
          </p:nvPr>
        </p:nvSpPr>
        <p:spPr>
          <a:xfrm>
            <a:off x="808038" y="2570163"/>
            <a:ext cx="10642600" cy="3949700"/>
          </a:xfrm>
        </p:spPr>
        <p:txBody>
          <a:bodyPr/>
          <a:lstStyle/>
          <a:p>
            <a:pPr marL="742950" indent="-742950" eaLnBrk="1" hangingPunct="1">
              <a:buFont typeface="+mj-lt"/>
              <a:buAutoNum type="arabicPeriod" startAt="3"/>
              <a:defRPr/>
            </a:pPr>
            <a:r>
              <a:rPr lang="en-GB" altLang="en-US" sz="3600" dirty="0">
                <a:solidFill>
                  <a:srgbClr val="002060"/>
                </a:solidFill>
              </a:rPr>
              <a:t>Diet</a:t>
            </a:r>
          </a:p>
          <a:p>
            <a:pPr lvl="1" eaLnBrk="1" hangingPunct="1">
              <a:defRPr/>
            </a:pPr>
            <a:r>
              <a:rPr lang="en-GB" altLang="en-US" sz="3200" dirty="0">
                <a:solidFill>
                  <a:srgbClr val="002060"/>
                </a:solidFill>
              </a:rPr>
              <a:t>disorders caused by the consumption or lack of food.</a:t>
            </a:r>
            <a:br>
              <a:rPr lang="en-GB" altLang="en-US" sz="3200" dirty="0">
                <a:solidFill>
                  <a:srgbClr val="002060"/>
                </a:solidFill>
              </a:rPr>
            </a:br>
            <a:r>
              <a:rPr lang="en-GB" altLang="en-US" sz="3200" dirty="0">
                <a:solidFill>
                  <a:srgbClr val="002060"/>
                </a:solidFill>
              </a:rPr>
              <a:t>e.g. obesity, dietary deficiency</a:t>
            </a:r>
          </a:p>
          <a:p>
            <a:pPr marL="514350" indent="-514350" eaLnBrk="1" hangingPunct="1">
              <a:buFont typeface="+mj-lt"/>
              <a:buAutoNum type="arabicPeriod" startAt="3"/>
              <a:defRPr/>
            </a:pPr>
            <a:r>
              <a:rPr lang="en-GB" altLang="en-US" sz="3600" dirty="0">
                <a:solidFill>
                  <a:srgbClr val="002060"/>
                </a:solidFill>
              </a:rPr>
              <a:t>  Environment</a:t>
            </a:r>
          </a:p>
          <a:p>
            <a:pPr lvl="1" eaLnBrk="1" hangingPunct="1">
              <a:defRPr/>
            </a:pPr>
            <a:r>
              <a:rPr lang="en-GB" altLang="en-US" sz="3200" dirty="0">
                <a:solidFill>
                  <a:srgbClr val="002060"/>
                </a:solidFill>
              </a:rPr>
              <a:t>disorders caused by external factors, often out of human control. e.g. housing conditions, air pollution</a:t>
            </a:r>
          </a:p>
          <a:p>
            <a:pPr marL="742950" indent="-742950" eaLnBrk="1" hangingPunct="1">
              <a:buFont typeface="Calibri Light" panose="020F0302020204030204" pitchFamily="34" charset="0"/>
              <a:buAutoNum type="arabicPeriod" startAt="3"/>
              <a:defRPr/>
            </a:pPr>
            <a:endParaRPr lang="en-GB" altLang="en-US" sz="3600" dirty="0">
              <a:solidFill>
                <a:srgbClr val="002060"/>
              </a:solidFill>
            </a:endParaRPr>
          </a:p>
        </p:txBody>
      </p:sp>
    </p:spTree>
    <p:extLst>
      <p:ext uri="{BB962C8B-B14F-4D97-AF65-F5344CB8AC3E}">
        <p14:creationId xmlns:p14="http://schemas.microsoft.com/office/powerpoint/2010/main" val="2244284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63" name="Picture 9">
            <a:extLst>
              <a:ext uri="{FF2B5EF4-FFF2-40B4-BE49-F238E27FC236}">
                <a16:creationId xmlns:a16="http://schemas.microsoft.com/office/drawing/2014/main" id="{F58E581E-978B-4D3C-AFFF-10267E996D8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CAUSES of disease judging</a:t>
            </a:r>
          </a:p>
        </p:txBody>
      </p:sp>
      <p:sp>
        <p:nvSpPr>
          <p:cNvPr id="3" name="Content Placeholder 2">
            <a:extLst>
              <a:ext uri="{FF2B5EF4-FFF2-40B4-BE49-F238E27FC236}">
                <a16:creationId xmlns:a16="http://schemas.microsoft.com/office/drawing/2014/main" id="{BBCDB3DB-69AE-472D-9210-AA7DF740F3CB}"/>
              </a:ext>
            </a:extLst>
          </p:cNvPr>
          <p:cNvSpPr>
            <a:spLocks noGrp="1" noChangeArrowheads="1"/>
          </p:cNvSpPr>
          <p:nvPr>
            <p:ph idx="1"/>
          </p:nvPr>
        </p:nvSpPr>
        <p:spPr>
          <a:xfrm>
            <a:off x="808038" y="2570163"/>
            <a:ext cx="10642600" cy="3949700"/>
          </a:xfrm>
        </p:spPr>
        <p:txBody>
          <a:bodyPr/>
          <a:lstStyle/>
          <a:p>
            <a:pPr marL="0" indent="0" eaLnBrk="1" hangingPunct="1">
              <a:buFont typeface="Arial" panose="020B0604020202020204" pitchFamily="34" charset="0"/>
              <a:buNone/>
            </a:pPr>
            <a:r>
              <a:rPr lang="en-GB" altLang="en-US" sz="3600">
                <a:solidFill>
                  <a:srgbClr val="002060"/>
                </a:solidFill>
              </a:rPr>
              <a:t>Rate each poster:</a:t>
            </a:r>
          </a:p>
          <a:p>
            <a:pPr marL="0" indent="0" eaLnBrk="1" hangingPunct="1">
              <a:buFont typeface="Arial" panose="020B0604020202020204" pitchFamily="34" charset="0"/>
              <a:buNone/>
            </a:pPr>
            <a:r>
              <a:rPr lang="en-GB" altLang="en-US" sz="3600" b="1">
                <a:solidFill>
                  <a:srgbClr val="002060"/>
                </a:solidFill>
              </a:rPr>
              <a:t>Distinction: </a:t>
            </a:r>
            <a:r>
              <a:rPr lang="en-GB" altLang="en-US" sz="3600">
                <a:solidFill>
                  <a:srgbClr val="002060"/>
                </a:solidFill>
              </a:rPr>
              <a:t>lots of very useful information, clearly presented and eye catching</a:t>
            </a:r>
          </a:p>
          <a:p>
            <a:pPr marL="0" indent="0" eaLnBrk="1" hangingPunct="1">
              <a:buFont typeface="Arial" panose="020B0604020202020204" pitchFamily="34" charset="0"/>
              <a:buNone/>
            </a:pPr>
            <a:r>
              <a:rPr lang="en-GB" altLang="en-US" sz="3600" b="1">
                <a:solidFill>
                  <a:srgbClr val="002060"/>
                </a:solidFill>
              </a:rPr>
              <a:t>Merit: </a:t>
            </a:r>
            <a:r>
              <a:rPr lang="en-GB" altLang="en-US" sz="3600">
                <a:solidFill>
                  <a:srgbClr val="002060"/>
                </a:solidFill>
              </a:rPr>
              <a:t>good information which will be useful for my assignment but I will need to do more</a:t>
            </a:r>
          </a:p>
          <a:p>
            <a:pPr marL="0" indent="0" eaLnBrk="1" hangingPunct="1">
              <a:buFont typeface="Arial" panose="020B0604020202020204" pitchFamily="34" charset="0"/>
              <a:buNone/>
            </a:pPr>
            <a:r>
              <a:rPr lang="en-GB" altLang="en-US" sz="3600" b="1">
                <a:solidFill>
                  <a:srgbClr val="002060"/>
                </a:solidFill>
              </a:rPr>
              <a:t>Pass: </a:t>
            </a:r>
            <a:r>
              <a:rPr lang="en-GB" altLang="en-US" sz="3600">
                <a:solidFill>
                  <a:srgbClr val="002060"/>
                </a:solidFill>
              </a:rPr>
              <a:t>a basic introduction to the topic</a:t>
            </a:r>
            <a:endParaRPr lang="en-GB" altLang="en-US" sz="3200">
              <a:solidFill>
                <a:srgbClr val="002060"/>
              </a:solidFill>
            </a:endParaRPr>
          </a:p>
        </p:txBody>
      </p:sp>
    </p:spTree>
    <p:extLst>
      <p:ext uri="{BB962C8B-B14F-4D97-AF65-F5344CB8AC3E}">
        <p14:creationId xmlns:p14="http://schemas.microsoft.com/office/powerpoint/2010/main" val="32213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435" name="Picture 9">
            <a:extLst>
              <a:ext uri="{FF2B5EF4-FFF2-40B4-BE49-F238E27FC236}">
                <a16:creationId xmlns:a16="http://schemas.microsoft.com/office/drawing/2014/main" id="{0D01D9A8-542E-4AE4-A51D-63891A4C130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38200" y="705644"/>
            <a:ext cx="10515600" cy="1325563"/>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Assignment Time Pair work</a:t>
            </a:r>
          </a:p>
        </p:txBody>
      </p:sp>
      <p:sp>
        <p:nvSpPr>
          <p:cNvPr id="7" name="Content Placeholder 6">
            <a:extLst>
              <a:ext uri="{FF2B5EF4-FFF2-40B4-BE49-F238E27FC236}">
                <a16:creationId xmlns:a16="http://schemas.microsoft.com/office/drawing/2014/main" id="{29A45548-61E5-4AB8-BFBC-FED56E2C62AD}"/>
              </a:ext>
            </a:extLst>
          </p:cNvPr>
          <p:cNvSpPr>
            <a:spLocks noGrp="1"/>
          </p:cNvSpPr>
          <p:nvPr>
            <p:ph idx="1"/>
          </p:nvPr>
        </p:nvSpPr>
        <p:spPr>
          <a:xfrm>
            <a:off x="838200" y="2422525"/>
            <a:ext cx="10515600" cy="3482975"/>
          </a:xfrm>
        </p:spPr>
        <p:txBody>
          <a:bodyPr/>
          <a:lstStyle/>
          <a:p>
            <a:pPr marL="0" indent="0">
              <a:buNone/>
            </a:pPr>
            <a:r>
              <a:rPr lang="en-GB" sz="3200" b="1" dirty="0"/>
              <a:t>P1</a:t>
            </a:r>
          </a:p>
          <a:p>
            <a:pPr marL="0" indent="0">
              <a:buNone/>
            </a:pPr>
            <a:r>
              <a:rPr lang="en-GB" sz="3200" dirty="0"/>
              <a:t>4. What are the main causes of the disorder – are they known? What are the risk factors?</a:t>
            </a:r>
          </a:p>
          <a:p>
            <a:pPr marL="0" indent="0">
              <a:buNone/>
            </a:pPr>
            <a:r>
              <a:rPr lang="en-GB" sz="3200" dirty="0"/>
              <a:t>•	Inherited traits</a:t>
            </a:r>
          </a:p>
          <a:p>
            <a:pPr marL="0" indent="0">
              <a:buNone/>
            </a:pPr>
            <a:r>
              <a:rPr lang="en-GB" sz="3200" dirty="0"/>
              <a:t>•	Lifestyle choices</a:t>
            </a:r>
          </a:p>
          <a:p>
            <a:pPr marL="0" indent="0">
              <a:buNone/>
            </a:pPr>
            <a:r>
              <a:rPr lang="en-GB" sz="3200" dirty="0"/>
              <a:t>•	Diet</a:t>
            </a:r>
          </a:p>
          <a:p>
            <a:pPr marL="0" indent="0">
              <a:buNone/>
            </a:pPr>
            <a:r>
              <a:rPr lang="en-GB" sz="3200" dirty="0"/>
              <a:t>•	Environment</a:t>
            </a:r>
          </a:p>
          <a:p>
            <a:endParaRPr lang="en-GB" dirty="0"/>
          </a:p>
        </p:txBody>
      </p:sp>
      <p:sp>
        <p:nvSpPr>
          <p:cNvPr id="9" name="TextBox 8">
            <a:extLst>
              <a:ext uri="{FF2B5EF4-FFF2-40B4-BE49-F238E27FC236}">
                <a16:creationId xmlns:a16="http://schemas.microsoft.com/office/drawing/2014/main" id="{DA146199-CA8C-4280-9FCF-A233E173694F}"/>
              </a:ext>
            </a:extLst>
          </p:cNvPr>
          <p:cNvSpPr txBox="1"/>
          <p:nvPr/>
        </p:nvSpPr>
        <p:spPr>
          <a:xfrm>
            <a:off x="9848850" y="4683789"/>
            <a:ext cx="1924050" cy="1077218"/>
          </a:xfrm>
          <a:prstGeom prst="rect">
            <a:avLst/>
          </a:prstGeom>
          <a:noFill/>
          <a:ln>
            <a:solidFill>
              <a:schemeClr val="tx2"/>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BOTH disorders</a:t>
            </a:r>
          </a:p>
        </p:txBody>
      </p:sp>
      <p:sp>
        <p:nvSpPr>
          <p:cNvPr id="10" name="TextBox 9">
            <a:extLst>
              <a:ext uri="{FF2B5EF4-FFF2-40B4-BE49-F238E27FC236}">
                <a16:creationId xmlns:a16="http://schemas.microsoft.com/office/drawing/2014/main" id="{3E204CA8-80E2-497F-8445-F2C57709A83A}"/>
              </a:ext>
            </a:extLst>
          </p:cNvPr>
          <p:cNvSpPr txBox="1"/>
          <p:nvPr/>
        </p:nvSpPr>
        <p:spPr>
          <a:xfrm>
            <a:off x="5372099" y="4084657"/>
            <a:ext cx="1924050" cy="2554545"/>
          </a:xfrm>
          <a:prstGeom prst="rect">
            <a:avLst/>
          </a:prstGeom>
          <a:noFill/>
          <a:ln>
            <a:solidFill>
              <a:schemeClr val="tx2"/>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HOW does the factor cause the disease?</a:t>
            </a:r>
          </a:p>
        </p:txBody>
      </p:sp>
      <p:sp>
        <p:nvSpPr>
          <p:cNvPr id="12" name="TextBox 11">
            <a:extLst>
              <a:ext uri="{FF2B5EF4-FFF2-40B4-BE49-F238E27FC236}">
                <a16:creationId xmlns:a16="http://schemas.microsoft.com/office/drawing/2014/main" id="{3DDEA993-61C7-40C9-A741-3A129C951372}"/>
              </a:ext>
            </a:extLst>
          </p:cNvPr>
          <p:cNvSpPr txBox="1"/>
          <p:nvPr/>
        </p:nvSpPr>
        <p:spPr>
          <a:xfrm>
            <a:off x="7641430" y="4319647"/>
            <a:ext cx="1924050" cy="2062103"/>
          </a:xfrm>
          <a:prstGeom prst="rect">
            <a:avLst/>
          </a:prstGeom>
          <a:noFill/>
          <a:ln>
            <a:solidFill>
              <a:schemeClr val="tx2"/>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Are there any less common causes?</a:t>
            </a:r>
          </a:p>
        </p:txBody>
      </p:sp>
    </p:spTree>
    <p:extLst>
      <p:ext uri="{BB962C8B-B14F-4D97-AF65-F5344CB8AC3E}">
        <p14:creationId xmlns:p14="http://schemas.microsoft.com/office/powerpoint/2010/main" val="130526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dow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987" name="Picture 9">
            <a:extLst>
              <a:ext uri="{FF2B5EF4-FFF2-40B4-BE49-F238E27FC236}">
                <a16:creationId xmlns:a16="http://schemas.microsoft.com/office/drawing/2014/main" id="{7D1B86A6-87A5-474B-B64E-4325262AE5F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23C31D4D-105C-46A5-B93E-73037CE8017A}"/>
              </a:ext>
            </a:extLst>
          </p:cNvPr>
          <p:cNvSpPr>
            <a:spLocks noGrp="1" noChangeArrowheads="1"/>
          </p:cNvSpPr>
          <p:nvPr>
            <p:ph idx="1"/>
          </p:nvPr>
        </p:nvSpPr>
        <p:spPr>
          <a:xfrm>
            <a:off x="808038" y="2570163"/>
            <a:ext cx="10642600" cy="3949700"/>
          </a:xfrm>
        </p:spPr>
        <p:txBody>
          <a:bodyPr/>
          <a:lstStyle/>
          <a:p>
            <a:pPr eaLnBrk="1" hangingPunct="1"/>
            <a:r>
              <a:rPr lang="en-GB" altLang="en-US" sz="3600" dirty="0">
                <a:solidFill>
                  <a:srgbClr val="002060"/>
                </a:solidFill>
              </a:rPr>
              <a:t>Log books out</a:t>
            </a:r>
          </a:p>
          <a:p>
            <a:pPr eaLnBrk="1" hangingPunct="1"/>
            <a:r>
              <a:rPr lang="en-GB" altLang="en-US" sz="3600" dirty="0">
                <a:solidFill>
                  <a:srgbClr val="002060"/>
                </a:solidFill>
              </a:rPr>
              <a:t>Where are you up to?</a:t>
            </a:r>
          </a:p>
          <a:p>
            <a:pPr eaLnBrk="1" hangingPunct="1"/>
            <a:r>
              <a:rPr lang="en-GB" altLang="en-US" sz="3600" dirty="0">
                <a:solidFill>
                  <a:srgbClr val="002060"/>
                </a:solidFill>
              </a:rPr>
              <a:t>Set a target for this study session</a:t>
            </a:r>
          </a:p>
          <a:p>
            <a:pPr eaLnBrk="1" hangingPunct="1"/>
            <a:r>
              <a:rPr lang="en-GB" altLang="en-US" sz="3600" dirty="0">
                <a:solidFill>
                  <a:srgbClr val="002060"/>
                </a:solidFill>
              </a:rPr>
              <a:t>Review your progress</a:t>
            </a:r>
          </a:p>
        </p:txBody>
      </p:sp>
      <p:graphicFrame>
        <p:nvGraphicFramePr>
          <p:cNvPr id="6" name="Table 5">
            <a:extLst>
              <a:ext uri="{FF2B5EF4-FFF2-40B4-BE49-F238E27FC236}">
                <a16:creationId xmlns:a16="http://schemas.microsoft.com/office/drawing/2014/main" id="{0F70B4AE-F710-427A-B713-016C07A3C5A8}"/>
              </a:ext>
            </a:extLst>
          </p:cNvPr>
          <p:cNvGraphicFramePr>
            <a:graphicFrameLocks noGrp="1"/>
          </p:cNvGraphicFramePr>
          <p:nvPr>
            <p:extLst>
              <p:ext uri="{D42A27DB-BD31-4B8C-83A1-F6EECF244321}">
                <p14:modId xmlns:p14="http://schemas.microsoft.com/office/powerpoint/2010/main" val="1216628283"/>
              </p:ext>
            </p:extLst>
          </p:nvPr>
        </p:nvGraphicFramePr>
        <p:xfrm>
          <a:off x="8116048" y="3637344"/>
          <a:ext cx="3544666" cy="1939163"/>
        </p:xfrm>
        <a:graphic>
          <a:graphicData uri="http://schemas.openxmlformats.org/drawingml/2006/table">
            <a:tbl>
              <a:tblPr firstRow="1" firstCol="1" bandRow="1"/>
              <a:tblGrid>
                <a:gridCol w="3544666">
                  <a:extLst>
                    <a:ext uri="{9D8B030D-6E8A-4147-A177-3AD203B41FA5}">
                      <a16:colId xmlns:a16="http://schemas.microsoft.com/office/drawing/2014/main" val="665420588"/>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0"/>
                        </a:spcAft>
                      </a:pPr>
                      <a:r>
                        <a:rPr lang="en-GB" sz="2400" i="1" dirty="0">
                          <a:solidFill>
                            <a:srgbClr val="FF0000"/>
                          </a:solidFill>
                          <a:effectLst/>
                          <a:latin typeface="Abadi" panose="020B0604020104020204" pitchFamily="34" charset="0"/>
                          <a:ea typeface="Calibri" panose="020F0502020204030204" pitchFamily="34" charset="0"/>
                          <a:cs typeface="Times New Roman" panose="02020603050405020304" pitchFamily="18" charset="0"/>
                        </a:rPr>
                        <a:t>*You must reference where this information has been taken from – keep a list in your Bibliography*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484682"/>
                  </a:ext>
                </a:extLst>
              </a:tr>
            </a:tbl>
          </a:graphicData>
        </a:graphic>
      </p:graphicFrame>
    </p:spTree>
    <p:extLst>
      <p:ext uri="{BB962C8B-B14F-4D97-AF65-F5344CB8AC3E}">
        <p14:creationId xmlns:p14="http://schemas.microsoft.com/office/powerpoint/2010/main" val="314710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0DAC-B1B0-4898-8BC2-73BF45983C4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AD6AC48-3EEA-4BD8-8BDB-5FF06A59C67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33879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32771" name="Picture 16">
            <a:extLst>
              <a:ext uri="{FF2B5EF4-FFF2-40B4-BE49-F238E27FC236}">
                <a16:creationId xmlns:a16="http://schemas.microsoft.com/office/drawing/2014/main" id="{0AF7CE83-C5FA-4FD1-9D00-409161961CC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Extension</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Disorder 1:</a:t>
            </a:r>
          </a:p>
          <a:p>
            <a:pPr marL="742950" indent="-742950" fontAlgn="auto">
              <a:spcAft>
                <a:spcPts val="0"/>
              </a:spcAft>
              <a:buFont typeface="+mj-lt"/>
              <a:buAutoNum type="arabicPeriod"/>
              <a:defRPr/>
            </a:pPr>
            <a:r>
              <a:rPr lang="en-GB" sz="3600" dirty="0"/>
              <a:t>Which </a:t>
            </a:r>
            <a:r>
              <a:rPr lang="en-GB" sz="3600" b="1" dirty="0"/>
              <a:t>other</a:t>
            </a:r>
            <a:r>
              <a:rPr lang="en-GB" sz="3600" dirty="0"/>
              <a:t> body systems are also affected by this disorder – how?</a:t>
            </a:r>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34819" name="Picture 16">
            <a:extLst>
              <a:ext uri="{FF2B5EF4-FFF2-40B4-BE49-F238E27FC236}">
                <a16:creationId xmlns:a16="http://schemas.microsoft.com/office/drawing/2014/main" id="{7704F37C-B72B-45AB-B2CE-0354342C4C1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Repeat for Disorder 2:</a:t>
            </a:r>
          </a:p>
          <a:p>
            <a:pPr marL="742950" indent="-742950" fontAlgn="auto">
              <a:spcAft>
                <a:spcPts val="0"/>
              </a:spcAft>
              <a:buFont typeface="+mj-lt"/>
              <a:buAutoNum type="arabicPeriod"/>
              <a:defRPr/>
            </a:pPr>
            <a:r>
              <a:rPr lang="en-GB" sz="3600" dirty="0"/>
              <a:t>Keep the two Disorder sections separate at this stage</a:t>
            </a:r>
          </a:p>
          <a:p>
            <a:pPr marL="742950" indent="-742950" fontAlgn="auto">
              <a:spcAft>
                <a:spcPts val="0"/>
              </a:spcAft>
              <a:buFont typeface="+mj-lt"/>
              <a:buAutoNum type="arabicPeriod"/>
              <a:defRPr/>
            </a:pPr>
            <a:r>
              <a:rPr lang="en-GB" sz="3600" dirty="0"/>
              <a:t>But in same Word document</a:t>
            </a:r>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43011" name="Picture 16">
            <a:extLst>
              <a:ext uri="{FF2B5EF4-FFF2-40B4-BE49-F238E27FC236}">
                <a16:creationId xmlns:a16="http://schemas.microsoft.com/office/drawing/2014/main" id="{29E9E83A-DDFC-4D20-B61F-02D8E1FBFFC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Disorder 1:</a:t>
            </a:r>
          </a:p>
          <a:p>
            <a:pPr marL="742950" indent="-742950" fontAlgn="auto">
              <a:spcAft>
                <a:spcPts val="0"/>
              </a:spcAft>
              <a:buFont typeface="+mj-lt"/>
              <a:buAutoNum type="arabicPeriod"/>
              <a:defRPr/>
            </a:pPr>
            <a:r>
              <a:rPr lang="en-GB" sz="3600" dirty="0"/>
              <a:t>What are the main causes of your disorder?</a:t>
            </a:r>
          </a:p>
          <a:p>
            <a:pPr marL="742950" indent="-742950" fontAlgn="auto">
              <a:spcAft>
                <a:spcPts val="0"/>
              </a:spcAft>
              <a:buFont typeface="+mj-lt"/>
              <a:buAutoNum type="arabicPeriod"/>
              <a:defRPr/>
            </a:pPr>
            <a:r>
              <a:rPr lang="en-GB" sz="3600" dirty="0"/>
              <a:t>Are they known?</a:t>
            </a:r>
          </a:p>
          <a:p>
            <a:pPr marL="742950" indent="-742950" fontAlgn="auto">
              <a:spcAft>
                <a:spcPts val="0"/>
              </a:spcAft>
              <a:buFont typeface="+mj-lt"/>
              <a:buAutoNum type="arabicPeriod"/>
              <a:defRPr/>
            </a:pPr>
            <a:r>
              <a:rPr lang="en-GB" sz="3600" dirty="0"/>
              <a:t>What are the risk factors?</a:t>
            </a:r>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45059" name="Picture 16">
            <a:extLst>
              <a:ext uri="{FF2B5EF4-FFF2-40B4-BE49-F238E27FC236}">
                <a16:creationId xmlns:a16="http://schemas.microsoft.com/office/drawing/2014/main" id="{77EF1C9F-C277-49DA-B161-324397E58225}"/>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Extension</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Disorder 1:</a:t>
            </a:r>
          </a:p>
          <a:p>
            <a:pPr marL="742950" indent="-742950" fontAlgn="auto">
              <a:spcAft>
                <a:spcPts val="0"/>
              </a:spcAft>
              <a:buFont typeface="+mj-lt"/>
              <a:buAutoNum type="arabicPeriod"/>
              <a:defRPr/>
            </a:pPr>
            <a:r>
              <a:rPr lang="en-GB" sz="3600" dirty="0"/>
              <a:t>Are there any </a:t>
            </a:r>
            <a:r>
              <a:rPr lang="en-GB" sz="3600" b="1" dirty="0"/>
              <a:t>less common </a:t>
            </a:r>
            <a:r>
              <a:rPr lang="en-GB" sz="3600" dirty="0"/>
              <a:t>causes of this disorder?</a:t>
            </a:r>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47107" name="Picture 16">
            <a:extLst>
              <a:ext uri="{FF2B5EF4-FFF2-40B4-BE49-F238E27FC236}">
                <a16:creationId xmlns:a16="http://schemas.microsoft.com/office/drawing/2014/main" id="{EB661B70-984D-4863-AD1E-CD92C8B661C5}"/>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Repeat for Disorder 2:</a:t>
            </a:r>
          </a:p>
          <a:p>
            <a:pPr marL="742950" indent="-742950" fontAlgn="auto">
              <a:spcAft>
                <a:spcPts val="0"/>
              </a:spcAft>
              <a:buFont typeface="+mj-lt"/>
              <a:buAutoNum type="arabicPeriod"/>
              <a:defRPr/>
            </a:pPr>
            <a:r>
              <a:rPr lang="en-GB" sz="3600" dirty="0"/>
              <a:t>Keep the two Disorder sections separate at this stage</a:t>
            </a:r>
          </a:p>
          <a:p>
            <a:pPr marL="742950" indent="-742950" fontAlgn="auto">
              <a:spcAft>
                <a:spcPts val="0"/>
              </a:spcAft>
              <a:buFont typeface="+mj-lt"/>
              <a:buAutoNum type="arabicPeriod"/>
              <a:defRPr/>
            </a:pPr>
            <a:r>
              <a:rPr lang="en-GB" sz="3600" dirty="0"/>
              <a:t>But in same Word document</a:t>
            </a:r>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Scenario</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10000"/>
              </a:lnSpc>
              <a:buNone/>
            </a:pPr>
            <a:r>
              <a:rPr lang="en-GB" altLang="en-US" sz="3200" dirty="0"/>
              <a:t>You are a student nurse in the first year of your degree, currently on work placement at your local NHS Trust. As part of your studies, you have been asked to produce evidence of your understanding of two different types of physiological disorder. This will support you in learning more about the ways in which the service users are affected by their disorder.</a:t>
            </a:r>
          </a:p>
        </p:txBody>
      </p:sp>
    </p:spTree>
    <p:extLst>
      <p:ext uri="{BB962C8B-B14F-4D97-AF65-F5344CB8AC3E}">
        <p14:creationId xmlns:p14="http://schemas.microsoft.com/office/powerpoint/2010/main" val="4037070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What is a Physiological Disorder?</a:t>
            </a:r>
            <a:br>
              <a:rPr lang="en-GB" b="1" dirty="0">
                <a:solidFill>
                  <a:srgbClr val="FFFFFF"/>
                </a:solidFill>
                <a:effectLst>
                  <a:outerShdw blurRad="38100" dist="38100" dir="2700000" algn="tl">
                    <a:srgbClr val="000000">
                      <a:alpha val="43137"/>
                    </a:srgbClr>
                  </a:outerShdw>
                </a:effectLst>
              </a:rPr>
            </a:br>
            <a:r>
              <a:rPr lang="en-GB" b="1" dirty="0">
                <a:solidFill>
                  <a:srgbClr val="FFFFFF"/>
                </a:solidFill>
                <a:effectLst>
                  <a:outerShdw blurRad="38100" dist="38100" dir="2700000" algn="tl">
                    <a:srgbClr val="000000">
                      <a:alpha val="43137"/>
                    </a:srgbClr>
                  </a:outerShdw>
                </a:effectLst>
              </a:rPr>
              <a:t>Complete the missing word activity!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10000"/>
              </a:lnSpc>
              <a:buFont typeface="Arial" panose="020B0604020202020204" pitchFamily="34" charset="0"/>
              <a:buNone/>
            </a:pPr>
            <a:r>
              <a:rPr lang="en-GB" altLang="en-US" sz="3200"/>
              <a:t>An i_______ that interferes with the way that the f________ of the body are carried out. As a result of the incorrect functioning, certain e______ will be seen in the b_____. This could be down to several r________. For example, there may be too little or too much of a substance in the body, d__________ of certain cell types or blockages </a:t>
            </a:r>
          </a:p>
          <a:p>
            <a:pPr marL="0" indent="0" eaLnBrk="1" hangingPunct="1">
              <a:lnSpc>
                <a:spcPct val="110000"/>
              </a:lnSpc>
              <a:buFont typeface="Arial" panose="020B0604020202020204" pitchFamily="34" charset="0"/>
              <a:buNone/>
            </a:pPr>
            <a:r>
              <a:rPr lang="en-GB" altLang="en-US" sz="3200"/>
              <a:t>of p___________. </a:t>
            </a:r>
          </a:p>
        </p:txBody>
      </p:sp>
      <p:sp>
        <p:nvSpPr>
          <p:cNvPr id="10" name="Rounded Rectangle 3">
            <a:extLst>
              <a:ext uri="{FF2B5EF4-FFF2-40B4-BE49-F238E27FC236}">
                <a16:creationId xmlns:a16="http://schemas.microsoft.com/office/drawing/2014/main" id="{494F7D91-4FF5-4412-927E-3B2C635D6F28}"/>
              </a:ext>
            </a:extLst>
          </p:cNvPr>
          <p:cNvSpPr/>
          <p:nvPr/>
        </p:nvSpPr>
        <p:spPr>
          <a:xfrm>
            <a:off x="6769100" y="5353050"/>
            <a:ext cx="5000625" cy="13557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pathways illness reasons effects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functions body deterioration</a:t>
            </a:r>
          </a:p>
        </p:txBody>
      </p:sp>
    </p:spTree>
    <p:extLst>
      <p:ext uri="{BB962C8B-B14F-4D97-AF65-F5344CB8AC3E}">
        <p14:creationId xmlns:p14="http://schemas.microsoft.com/office/powerpoint/2010/main" val="1906293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11" name="Picture 31">
            <a:extLst>
              <a:ext uri="{FF2B5EF4-FFF2-40B4-BE49-F238E27FC236}">
                <a16:creationId xmlns:a16="http://schemas.microsoft.com/office/drawing/2014/main" id="{74FA5F16-1E63-4DD4-A72B-1D2F983282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P1 Body Systems</a:t>
            </a: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1651" y="4075113"/>
            <a:ext cx="6108700" cy="681037"/>
          </a:xfrm>
        </p:spPr>
        <p:txBody>
          <a:bodyPr rtlCol="0">
            <a:normAutofit fontScale="92500" lnSpcReduction="20000"/>
          </a:bodyPr>
          <a:lstStyle/>
          <a:p>
            <a:pPr eaLnBrk="1" fontAlgn="auto" hangingPunct="1">
              <a:spcAft>
                <a:spcPts val="0"/>
              </a:spcAft>
              <a:defRPr/>
            </a:pPr>
            <a:r>
              <a:rPr lang="en-GB" sz="2800" b="1" dirty="0">
                <a:solidFill>
                  <a:srgbClr val="FFFFFF"/>
                </a:solidFill>
                <a:effectLst>
                  <a:outerShdw blurRad="38100" dist="38100" dir="2700000" algn="tl">
                    <a:srgbClr val="000000">
                      <a:alpha val="43137"/>
                    </a:srgbClr>
                  </a:outerShdw>
                </a:effectLst>
              </a:rPr>
              <a:t>Unit 14 Physiological disorders and their care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18435" name="Picture 9">
            <a:extLst>
              <a:ext uri="{FF2B5EF4-FFF2-40B4-BE49-F238E27FC236}">
                <a16:creationId xmlns:a16="http://schemas.microsoft.com/office/drawing/2014/main" id="{0D01D9A8-542E-4AE4-A51D-63891A4C130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38200" y="705644"/>
            <a:ext cx="10515600" cy="1325563"/>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7" name="Content Placeholder 6">
            <a:extLst>
              <a:ext uri="{FF2B5EF4-FFF2-40B4-BE49-F238E27FC236}">
                <a16:creationId xmlns:a16="http://schemas.microsoft.com/office/drawing/2014/main" id="{29A45548-61E5-4AB8-BFBC-FED56E2C62AD}"/>
              </a:ext>
            </a:extLst>
          </p:cNvPr>
          <p:cNvSpPr>
            <a:spLocks noGrp="1"/>
          </p:cNvSpPr>
          <p:nvPr>
            <p:ph idx="1"/>
          </p:nvPr>
        </p:nvSpPr>
        <p:spPr>
          <a:xfrm>
            <a:off x="838200" y="2693987"/>
            <a:ext cx="10515600" cy="3482975"/>
          </a:xfrm>
        </p:spPr>
        <p:txBody>
          <a:bodyPr/>
          <a:lstStyle/>
          <a:p>
            <a:pPr marL="0" indent="0">
              <a:buNone/>
            </a:pPr>
            <a:r>
              <a:rPr lang="en-GB" b="1" dirty="0"/>
              <a:t>P1</a:t>
            </a:r>
          </a:p>
          <a:p>
            <a:pPr marL="0" indent="0">
              <a:buNone/>
            </a:pPr>
            <a:r>
              <a:rPr lang="en-GB" dirty="0"/>
              <a:t>1. Briefly introduce the first of the two disorders you will be focusing this work on.</a:t>
            </a:r>
          </a:p>
          <a:p>
            <a:pPr marL="0" indent="0">
              <a:buNone/>
            </a:pPr>
            <a:r>
              <a:rPr lang="en-GB" dirty="0"/>
              <a:t>2. Which main body system is affected by the disorder you have chosen and what is the overall purpose / job of this body system? Use a diagram to support your explanation.</a:t>
            </a:r>
          </a:p>
          <a:p>
            <a:pPr marL="0" indent="0">
              <a:buNone/>
            </a:pPr>
            <a:r>
              <a:rPr lang="en-GB" dirty="0"/>
              <a:t>3. How does the body system work step-by-step?</a:t>
            </a:r>
          </a:p>
          <a:p>
            <a:endParaRPr lang="en-GB" dirty="0"/>
          </a:p>
        </p:txBody>
      </p:sp>
      <p:sp>
        <p:nvSpPr>
          <p:cNvPr id="9" name="TextBox 8">
            <a:extLst>
              <a:ext uri="{FF2B5EF4-FFF2-40B4-BE49-F238E27FC236}">
                <a16:creationId xmlns:a16="http://schemas.microsoft.com/office/drawing/2014/main" id="{DA146199-CA8C-4280-9FCF-A233E173694F}"/>
              </a:ext>
            </a:extLst>
          </p:cNvPr>
          <p:cNvSpPr txBox="1"/>
          <p:nvPr/>
        </p:nvSpPr>
        <p:spPr>
          <a:xfrm>
            <a:off x="9429750" y="5099745"/>
            <a:ext cx="1924050" cy="1077218"/>
          </a:xfrm>
          <a:prstGeom prst="rect">
            <a:avLst/>
          </a:prstGeom>
          <a:noFill/>
          <a:ln>
            <a:solidFill>
              <a:schemeClr val="tx2"/>
            </a:solidFill>
          </a:ln>
        </p:spPr>
        <p:txBody>
          <a:bodyPr wrap="square" rtlCol="0">
            <a:spAutoFit/>
          </a:bodyPr>
          <a:lstStyle/>
          <a:p>
            <a:pPr algn="ctr"/>
            <a:r>
              <a:rPr lang="en-GB" sz="3200" dirty="0"/>
              <a:t>BOTH disorders</a:t>
            </a:r>
          </a:p>
        </p:txBody>
      </p:sp>
      <p:graphicFrame>
        <p:nvGraphicFramePr>
          <p:cNvPr id="10" name="Table 9">
            <a:extLst>
              <a:ext uri="{FF2B5EF4-FFF2-40B4-BE49-F238E27FC236}">
                <a16:creationId xmlns:a16="http://schemas.microsoft.com/office/drawing/2014/main" id="{E2DF7F62-F065-4BB3-94E7-2E5712CE679B}"/>
              </a:ext>
            </a:extLst>
          </p:cNvPr>
          <p:cNvGraphicFramePr>
            <a:graphicFrameLocks noGrp="1"/>
          </p:cNvGraphicFramePr>
          <p:nvPr>
            <p:extLst>
              <p:ext uri="{D42A27DB-BD31-4B8C-83A1-F6EECF244321}">
                <p14:modId xmlns:p14="http://schemas.microsoft.com/office/powerpoint/2010/main" val="3772760419"/>
              </p:ext>
            </p:extLst>
          </p:nvPr>
        </p:nvGraphicFramePr>
        <p:xfrm>
          <a:off x="1660853" y="5899865"/>
          <a:ext cx="7300165" cy="765112"/>
        </p:xfrm>
        <a:graphic>
          <a:graphicData uri="http://schemas.openxmlformats.org/drawingml/2006/table">
            <a:tbl>
              <a:tblPr firstRow="1" firstCol="1" bandRow="1"/>
              <a:tblGrid>
                <a:gridCol w="7300165">
                  <a:extLst>
                    <a:ext uri="{9D8B030D-6E8A-4147-A177-3AD203B41FA5}">
                      <a16:colId xmlns:a16="http://schemas.microsoft.com/office/drawing/2014/main" val="665420588"/>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0"/>
                        </a:spcAft>
                      </a:pPr>
                      <a:r>
                        <a:rPr lang="en-GB" sz="2400" i="1" dirty="0">
                          <a:solidFill>
                            <a:srgbClr val="FF0000"/>
                          </a:solidFill>
                          <a:effectLst/>
                          <a:latin typeface="Abadi" panose="020B0604020104020204" pitchFamily="34" charset="0"/>
                          <a:ea typeface="Calibri" panose="020F0502020204030204" pitchFamily="34" charset="0"/>
                          <a:cs typeface="Times New Roman" panose="02020603050405020304" pitchFamily="18" charset="0"/>
                        </a:rPr>
                        <a:t>*You must reference where this information has been taken from – keep a list in your Bibliography*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48468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411" name="Picture 31">
            <a:extLst>
              <a:ext uri="{FF2B5EF4-FFF2-40B4-BE49-F238E27FC236}">
                <a16:creationId xmlns:a16="http://schemas.microsoft.com/office/drawing/2014/main" id="{74FA5F16-1E63-4DD4-A72B-1D2F983282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P1 Causes of Disease</a:t>
            </a: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1651" y="4075113"/>
            <a:ext cx="6108700" cy="681037"/>
          </a:xfrm>
        </p:spPr>
        <p:txBody>
          <a:bodyPr rtlCol="0">
            <a:normAutofit fontScale="92500" lnSpcReduction="20000"/>
          </a:bodyPr>
          <a:lstStyle/>
          <a:p>
            <a:pPr eaLnBrk="1" fontAlgn="auto" hangingPunct="1">
              <a:spcAft>
                <a:spcPts val="0"/>
              </a:spcAft>
              <a:defRPr/>
            </a:pPr>
            <a:r>
              <a:rPr lang="en-GB" sz="2800" b="1" dirty="0">
                <a:solidFill>
                  <a:srgbClr val="FFFFFF"/>
                </a:solidFill>
                <a:effectLst>
                  <a:outerShdw blurRad="38100" dist="38100" dir="2700000" algn="tl">
                    <a:srgbClr val="000000">
                      <a:alpha val="43137"/>
                    </a:srgbClr>
                  </a:outerShdw>
                </a:effectLst>
              </a:rPr>
              <a:t>Unit 14 Physiological disorders and their care</a:t>
            </a:r>
          </a:p>
        </p:txBody>
      </p:sp>
    </p:spTree>
    <p:extLst>
      <p:ext uri="{BB962C8B-B14F-4D97-AF65-F5344CB8AC3E}">
        <p14:creationId xmlns:p14="http://schemas.microsoft.com/office/powerpoint/2010/main" val="144802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6867" name="Picture 9">
            <a:extLst>
              <a:ext uri="{FF2B5EF4-FFF2-40B4-BE49-F238E27FC236}">
                <a16:creationId xmlns:a16="http://schemas.microsoft.com/office/drawing/2014/main" id="{910E6F16-E325-4959-B0E4-53CDD8646BB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What CAUSES disease? </a:t>
            </a:r>
          </a:p>
        </p:txBody>
      </p:sp>
      <p:sp>
        <p:nvSpPr>
          <p:cNvPr id="3" name="Content Placeholder 2">
            <a:extLst>
              <a:ext uri="{FF2B5EF4-FFF2-40B4-BE49-F238E27FC236}">
                <a16:creationId xmlns:a16="http://schemas.microsoft.com/office/drawing/2014/main" id="{730AD2B1-50A4-4895-9C61-63C93E34D111}"/>
              </a:ext>
            </a:extLst>
          </p:cNvPr>
          <p:cNvSpPr>
            <a:spLocks noGrp="1" noChangeArrowheads="1"/>
          </p:cNvSpPr>
          <p:nvPr>
            <p:ph idx="1"/>
          </p:nvPr>
        </p:nvSpPr>
        <p:spPr>
          <a:xfrm>
            <a:off x="808038" y="2570163"/>
            <a:ext cx="10642600" cy="3949700"/>
          </a:xfrm>
        </p:spPr>
        <p:txBody>
          <a:bodyPr/>
          <a:lstStyle/>
          <a:p>
            <a:pPr marL="742950" indent="-742950" eaLnBrk="1" hangingPunct="1">
              <a:buFont typeface="Calibri Light" panose="020F0302020204030204" pitchFamily="34" charset="0"/>
              <a:buAutoNum type="arabicPeriod"/>
            </a:pPr>
            <a:r>
              <a:rPr lang="en-GB" altLang="en-US" sz="3600" dirty="0">
                <a:solidFill>
                  <a:srgbClr val="002060"/>
                </a:solidFill>
              </a:rPr>
              <a:t>How many causes of human body disease can you think of?</a:t>
            </a:r>
          </a:p>
          <a:p>
            <a:pPr lvl="2" eaLnBrk="1" hangingPunct="1"/>
            <a:r>
              <a:rPr lang="en-GB" altLang="en-US" sz="3200" dirty="0">
                <a:solidFill>
                  <a:srgbClr val="002060"/>
                </a:solidFill>
              </a:rPr>
              <a:t>Make a list…</a:t>
            </a:r>
          </a:p>
          <a:p>
            <a:pPr marL="742950" indent="-742950" eaLnBrk="1" hangingPunct="1">
              <a:buFont typeface="Calibri Light" panose="020F0302020204030204" pitchFamily="34" charset="0"/>
              <a:buAutoNum type="arabicPeriod"/>
            </a:pPr>
            <a:r>
              <a:rPr lang="en-GB" altLang="en-US" sz="3600" dirty="0">
                <a:solidFill>
                  <a:srgbClr val="002060"/>
                </a:solidFill>
              </a:rPr>
              <a:t>Can you group them into categories?</a:t>
            </a:r>
          </a:p>
        </p:txBody>
      </p:sp>
    </p:spTree>
    <p:extLst>
      <p:ext uri="{BB962C8B-B14F-4D97-AF65-F5344CB8AC3E}">
        <p14:creationId xmlns:p14="http://schemas.microsoft.com/office/powerpoint/2010/main" val="3673435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7891" name="Picture 9">
            <a:extLst>
              <a:ext uri="{FF2B5EF4-FFF2-40B4-BE49-F238E27FC236}">
                <a16:creationId xmlns:a16="http://schemas.microsoft.com/office/drawing/2014/main" id="{2052A451-CE6C-4565-9949-7B87F973D8C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CAUSES of disease Group work </a:t>
            </a:r>
          </a:p>
        </p:txBody>
      </p:sp>
      <p:sp>
        <p:nvSpPr>
          <p:cNvPr id="3" name="Content Placeholder 2">
            <a:extLst>
              <a:ext uri="{FF2B5EF4-FFF2-40B4-BE49-F238E27FC236}">
                <a16:creationId xmlns:a16="http://schemas.microsoft.com/office/drawing/2014/main" id="{F3AD4FC6-354E-48DE-8E6D-E16C95B9ED17}"/>
              </a:ext>
            </a:extLst>
          </p:cNvPr>
          <p:cNvSpPr>
            <a:spLocks noGrp="1" noChangeArrowheads="1"/>
          </p:cNvSpPr>
          <p:nvPr>
            <p:ph idx="1"/>
          </p:nvPr>
        </p:nvSpPr>
        <p:spPr>
          <a:xfrm>
            <a:off x="808038" y="2570163"/>
            <a:ext cx="10642600" cy="4175125"/>
          </a:xfrm>
        </p:spPr>
        <p:txBody>
          <a:bodyPr/>
          <a:lstStyle/>
          <a:p>
            <a:pPr eaLnBrk="1" hangingPunct="1">
              <a:defRPr/>
            </a:pPr>
            <a:r>
              <a:rPr lang="en-GB" altLang="en-US" sz="3600" dirty="0">
                <a:solidFill>
                  <a:srgbClr val="002060"/>
                </a:solidFill>
              </a:rPr>
              <a:t>Inherited traits</a:t>
            </a:r>
          </a:p>
          <a:p>
            <a:pPr eaLnBrk="1" hangingPunct="1">
              <a:defRPr/>
            </a:pPr>
            <a:r>
              <a:rPr lang="en-GB" altLang="en-US" sz="3600" dirty="0">
                <a:solidFill>
                  <a:srgbClr val="002060"/>
                </a:solidFill>
              </a:rPr>
              <a:t>Lifestyle choices</a:t>
            </a:r>
          </a:p>
          <a:p>
            <a:pPr eaLnBrk="1" hangingPunct="1">
              <a:defRPr/>
            </a:pPr>
            <a:r>
              <a:rPr lang="en-GB" altLang="en-US" sz="3600" dirty="0">
                <a:solidFill>
                  <a:srgbClr val="002060"/>
                </a:solidFill>
              </a:rPr>
              <a:t>Diet</a:t>
            </a:r>
          </a:p>
          <a:p>
            <a:pPr eaLnBrk="1" hangingPunct="1">
              <a:defRPr/>
            </a:pPr>
            <a:r>
              <a:rPr lang="en-GB" altLang="en-US" sz="3600" dirty="0">
                <a:solidFill>
                  <a:srgbClr val="002060"/>
                </a:solidFill>
              </a:rPr>
              <a:t>Environment</a:t>
            </a:r>
          </a:p>
          <a:p>
            <a:pPr marL="0" indent="0" eaLnBrk="1" hangingPunct="1">
              <a:buFont typeface="Arial" panose="020B0604020202020204" pitchFamily="34" charset="0"/>
              <a:buNone/>
              <a:defRPr/>
            </a:pPr>
            <a:r>
              <a:rPr lang="en-GB" altLang="en-US" sz="3600" dirty="0">
                <a:solidFill>
                  <a:srgbClr val="C00000"/>
                </a:solidFill>
              </a:rPr>
              <a:t>Explain HOW and WHY your factor causes disease.</a:t>
            </a:r>
          </a:p>
          <a:p>
            <a:pPr marL="0" indent="0" eaLnBrk="1" hangingPunct="1">
              <a:buFont typeface="Arial" panose="020B0604020202020204" pitchFamily="34" charset="0"/>
              <a:buNone/>
              <a:defRPr/>
            </a:pPr>
            <a:r>
              <a:rPr lang="en-GB" altLang="en-US" sz="3600" dirty="0">
                <a:solidFill>
                  <a:srgbClr val="C00000"/>
                </a:solidFill>
              </a:rPr>
              <a:t>Give examples of disorders caused by your factor.</a:t>
            </a:r>
          </a:p>
          <a:p>
            <a:pPr marL="0" indent="0" eaLnBrk="1" hangingPunct="1">
              <a:buFont typeface="Arial" panose="020B0604020202020204" pitchFamily="34" charset="0"/>
              <a:buNone/>
              <a:defRPr/>
            </a:pPr>
            <a:endParaRPr lang="en-GB" altLang="en-US" sz="3600" dirty="0">
              <a:solidFill>
                <a:srgbClr val="002060"/>
              </a:solidFill>
            </a:endParaRPr>
          </a:p>
        </p:txBody>
      </p:sp>
    </p:spTree>
    <p:extLst>
      <p:ext uri="{BB962C8B-B14F-4D97-AF65-F5344CB8AC3E}">
        <p14:creationId xmlns:p14="http://schemas.microsoft.com/office/powerpoint/2010/main" val="427830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8915" name="Picture 9">
            <a:extLst>
              <a:ext uri="{FF2B5EF4-FFF2-40B4-BE49-F238E27FC236}">
                <a16:creationId xmlns:a16="http://schemas.microsoft.com/office/drawing/2014/main" id="{6492A460-C7D9-4EF4-A70D-9AFAE9718B4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CAUSES of disease (1) </a:t>
            </a:r>
          </a:p>
        </p:txBody>
      </p:sp>
      <p:sp>
        <p:nvSpPr>
          <p:cNvPr id="3" name="Content Placeholder 2">
            <a:extLst>
              <a:ext uri="{FF2B5EF4-FFF2-40B4-BE49-F238E27FC236}">
                <a16:creationId xmlns:a16="http://schemas.microsoft.com/office/drawing/2014/main" id="{F37B01E9-FEF6-4CFE-95F8-AD2100984FE7}"/>
              </a:ext>
            </a:extLst>
          </p:cNvPr>
          <p:cNvSpPr>
            <a:spLocks noGrp="1" noChangeArrowheads="1"/>
          </p:cNvSpPr>
          <p:nvPr>
            <p:ph idx="1"/>
          </p:nvPr>
        </p:nvSpPr>
        <p:spPr>
          <a:xfrm>
            <a:off x="808038" y="2570163"/>
            <a:ext cx="10642600" cy="3949700"/>
          </a:xfrm>
        </p:spPr>
        <p:txBody>
          <a:bodyPr/>
          <a:lstStyle/>
          <a:p>
            <a:pPr marL="742950" indent="-742950" eaLnBrk="1" hangingPunct="1">
              <a:buFont typeface="Calibri Light" panose="020F0302020204030204" pitchFamily="34" charset="0"/>
              <a:buAutoNum type="arabicPeriod"/>
            </a:pPr>
            <a:r>
              <a:rPr lang="en-GB" altLang="en-US" sz="3600">
                <a:solidFill>
                  <a:srgbClr val="002060"/>
                </a:solidFill>
              </a:rPr>
              <a:t>Inherited traits</a:t>
            </a:r>
          </a:p>
          <a:p>
            <a:pPr lvl="1" eaLnBrk="1" hangingPunct="1"/>
            <a:r>
              <a:rPr lang="en-GB" altLang="en-US" sz="3200">
                <a:solidFill>
                  <a:srgbClr val="002060"/>
                </a:solidFill>
              </a:rPr>
              <a:t>disorders caused by genetics run in the family e.g. sickle cell anaemia, downs syndrome</a:t>
            </a:r>
          </a:p>
          <a:p>
            <a:pPr marL="742950" indent="-742950" eaLnBrk="1" hangingPunct="1">
              <a:buFont typeface="Calibri Light" panose="020F0302020204030204" pitchFamily="34" charset="0"/>
              <a:buAutoNum type="arabicPeriod"/>
            </a:pPr>
            <a:r>
              <a:rPr lang="en-GB" altLang="en-US" sz="3600">
                <a:solidFill>
                  <a:srgbClr val="002060"/>
                </a:solidFill>
              </a:rPr>
              <a:t>Lifestyle choices</a:t>
            </a:r>
          </a:p>
          <a:p>
            <a:pPr lvl="1" eaLnBrk="1" hangingPunct="1"/>
            <a:r>
              <a:rPr lang="en-GB" altLang="en-US" sz="3200">
                <a:solidFill>
                  <a:srgbClr val="002060"/>
                </a:solidFill>
              </a:rPr>
              <a:t>choices an individual makes about their life e.g. smoking cigarettes, drug misuse</a:t>
            </a:r>
          </a:p>
          <a:p>
            <a:pPr marL="742950" indent="-742950" eaLnBrk="1" hangingPunct="1">
              <a:buFont typeface="Calibri Light" panose="020F0302020204030204" pitchFamily="34" charset="0"/>
              <a:buAutoNum type="arabicPeriod"/>
            </a:pPr>
            <a:endParaRPr lang="en-GB" altLang="en-US" sz="3600">
              <a:solidFill>
                <a:srgbClr val="002060"/>
              </a:solidFill>
            </a:endParaRPr>
          </a:p>
        </p:txBody>
      </p:sp>
    </p:spTree>
    <p:extLst>
      <p:ext uri="{BB962C8B-B14F-4D97-AF65-F5344CB8AC3E}">
        <p14:creationId xmlns:p14="http://schemas.microsoft.com/office/powerpoint/2010/main" val="2790142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PRESGUID" val="d8e89e26-da13-44f8-b0da-148cecae9e8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628</Words>
  <Application>Microsoft Office PowerPoint</Application>
  <PresentationFormat>Widescreen</PresentationFormat>
  <Paragraphs>86</Paragraphs>
  <Slides>19</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19</vt:i4>
      </vt:variant>
    </vt:vector>
  </HeadingPairs>
  <TitlesOfParts>
    <vt:vector size="28" baseType="lpstr">
      <vt:lpstr>Abadi</vt:lpstr>
      <vt:lpstr>Arial</vt:lpstr>
      <vt:lpstr>Calibri</vt:lpstr>
      <vt:lpstr>Calibri Light</vt:lpstr>
      <vt:lpstr>Verdana</vt:lpstr>
      <vt:lpstr>Wingdings</vt:lpstr>
      <vt:lpstr>Office Theme</vt:lpstr>
      <vt:lpstr>2_Default Design</vt:lpstr>
      <vt:lpstr>1_Office Theme</vt:lpstr>
      <vt:lpstr>Introduction</vt:lpstr>
      <vt:lpstr>Scenario</vt:lpstr>
      <vt:lpstr>What is a Physiological Disorder? Complete the missing word activity!</vt:lpstr>
      <vt:lpstr>P1 Body Systems</vt:lpstr>
      <vt:lpstr>Assignment time!</vt:lpstr>
      <vt:lpstr>P1 Causes of Disease</vt:lpstr>
      <vt:lpstr>What CAUSES disease? </vt:lpstr>
      <vt:lpstr>CAUSES of disease Group work </vt:lpstr>
      <vt:lpstr>CAUSES of disease (1) </vt:lpstr>
      <vt:lpstr>CAUSES of disease (2) </vt:lpstr>
      <vt:lpstr>CAUSES of disease judging</vt:lpstr>
      <vt:lpstr>Assignment Time Pair work</vt:lpstr>
      <vt:lpstr>Assignment time!</vt:lpstr>
      <vt:lpstr>PowerPoint Presentation</vt:lpstr>
      <vt:lpstr>Extension</vt:lpstr>
      <vt:lpstr>Assignment time!</vt:lpstr>
      <vt:lpstr>Assignment time!</vt:lpstr>
      <vt:lpstr>Extension</vt:lpstr>
      <vt:lpstr>Assignment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Unit 14</dc:title>
  <dc:creator>Claire Prescott</dc:creator>
  <cp:lastModifiedBy>Claire Prescott</cp:lastModifiedBy>
  <cp:revision>20</cp:revision>
  <dcterms:created xsi:type="dcterms:W3CDTF">2019-01-13T06:16:18Z</dcterms:created>
  <dcterms:modified xsi:type="dcterms:W3CDTF">2019-01-19T13:45:10Z</dcterms:modified>
</cp:coreProperties>
</file>