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57" d="100"/>
          <a:sy n="57" d="100"/>
        </p:scale>
        <p:origin x="72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8F030-FBC2-4E59-829C-6F7084794002}" type="datetimeFigureOut">
              <a:rPr lang="en-GB" smtClean="0"/>
              <a:t>01/10/2018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EEB9B-9EAE-4B09-8A6E-D6DF2783016A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103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8F030-FBC2-4E59-829C-6F7084794002}" type="datetimeFigureOut">
              <a:rPr lang="en-GB" smtClean="0"/>
              <a:t>01/10/2018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EEB9B-9EAE-4B09-8A6E-D6DF278301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6518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8F030-FBC2-4E59-829C-6F7084794002}" type="datetimeFigureOut">
              <a:rPr lang="en-GB" smtClean="0"/>
              <a:t>01/10/2018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EEB9B-9EAE-4B09-8A6E-D6DF278301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4233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8F030-FBC2-4E59-829C-6F7084794002}" type="datetimeFigureOut">
              <a:rPr lang="en-GB" smtClean="0"/>
              <a:t>01/10/2018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EEB9B-9EAE-4B09-8A6E-D6DF278301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9026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8F030-FBC2-4E59-829C-6F7084794002}" type="datetimeFigureOut">
              <a:rPr lang="en-GB" smtClean="0"/>
              <a:t>01/10/2018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EEB9B-9EAE-4B09-8A6E-D6DF2783016A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4835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8F030-FBC2-4E59-829C-6F7084794002}" type="datetimeFigureOut">
              <a:rPr lang="en-GB" smtClean="0"/>
              <a:t>01/10/2018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EEB9B-9EAE-4B09-8A6E-D6DF278301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44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8F030-FBC2-4E59-829C-6F7084794002}" type="datetimeFigureOut">
              <a:rPr lang="en-GB" smtClean="0"/>
              <a:t>01/10/2018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EEB9B-9EAE-4B09-8A6E-D6DF278301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0052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8F030-FBC2-4E59-829C-6F7084794002}" type="datetimeFigureOut">
              <a:rPr lang="en-GB" smtClean="0"/>
              <a:t>01/10/2018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EEB9B-9EAE-4B09-8A6E-D6DF278301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9587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8F030-FBC2-4E59-829C-6F7084794002}" type="datetimeFigureOut">
              <a:rPr lang="en-GB" smtClean="0"/>
              <a:t>01/10/2018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EEB9B-9EAE-4B09-8A6E-D6DF278301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0274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C58F030-FBC2-4E59-829C-6F7084794002}" type="datetimeFigureOut">
              <a:rPr lang="en-GB" smtClean="0"/>
              <a:t>01/10/2018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07EEB9B-9EAE-4B09-8A6E-D6DF278301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0474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8F030-FBC2-4E59-829C-6F7084794002}" type="datetimeFigureOut">
              <a:rPr lang="en-GB" smtClean="0"/>
              <a:t>01/10/2018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EEB9B-9EAE-4B09-8A6E-D6DF278301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5188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C58F030-FBC2-4E59-829C-6F7084794002}" type="datetimeFigureOut">
              <a:rPr lang="en-GB" smtClean="0"/>
              <a:t>01/10/2018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07EEB9B-9EAE-4B09-8A6E-D6DF2783016A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2439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8241" y="2531903"/>
            <a:ext cx="9144000" cy="1477963"/>
          </a:xfrm>
        </p:spPr>
        <p:txBody>
          <a:bodyPr>
            <a:normAutofit/>
          </a:bodyPr>
          <a:lstStyle/>
          <a:p>
            <a:r>
              <a:rPr lang="en-GB" sz="8000" b="1" u="sng" dirty="0" smtClean="0"/>
              <a:t>Object of Reference</a:t>
            </a:r>
            <a:endParaRPr lang="en-GB" sz="8000" b="1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916169"/>
            <a:ext cx="2730500" cy="1433513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5116482" y="5632925"/>
            <a:ext cx="1487518" cy="127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614" y="4492466"/>
            <a:ext cx="1590738" cy="18653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052" y="217489"/>
            <a:ext cx="1933575" cy="18859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187" y="566738"/>
            <a:ext cx="1457325" cy="1571625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4506882" y="1219360"/>
            <a:ext cx="1524000" cy="127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450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047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5400" b="1" u="sng" dirty="0" smtClean="0"/>
              <a:t>Who is the target audience? </a:t>
            </a:r>
            <a:endParaRPr lang="en-GB" sz="5400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388" y="1876840"/>
            <a:ext cx="3218180" cy="2298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336" y="2235200"/>
            <a:ext cx="2789441" cy="1451154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93700" y="2235200"/>
            <a:ext cx="2730500" cy="18415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Multi – Sensory Impairment</a:t>
            </a:r>
            <a:endParaRPr lang="en-GB" sz="3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4416998"/>
            <a:ext cx="2283688" cy="22367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517" y="4559617"/>
            <a:ext cx="2778125" cy="199860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564985"/>
            <a:ext cx="2772592" cy="194081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7950" y="4694001"/>
            <a:ext cx="2611718" cy="172983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350" y="1562015"/>
            <a:ext cx="2448425" cy="2448425"/>
          </a:xfrm>
          <a:prstGeom prst="rect">
            <a:avLst/>
          </a:prstGeom>
        </p:spPr>
      </p:pic>
      <p:sp>
        <p:nvSpPr>
          <p:cNvPr id="18" name="Multiply 17"/>
          <p:cNvSpPr/>
          <p:nvPr/>
        </p:nvSpPr>
        <p:spPr>
          <a:xfrm>
            <a:off x="8373777" y="1013081"/>
            <a:ext cx="3777422" cy="3480117"/>
          </a:xfrm>
          <a:prstGeom prst="mathMultiply">
            <a:avLst/>
          </a:prstGeom>
          <a:solidFill>
            <a:schemeClr val="dk1">
              <a:alpha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56091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b="1" u="sng" dirty="0" smtClean="0"/>
              <a:t>Who can implement it?</a:t>
            </a:r>
            <a:endParaRPr lang="en-GB" sz="5400" b="1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03" y="1993900"/>
            <a:ext cx="3866195" cy="2730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872" y="1525588"/>
            <a:ext cx="4688997" cy="3022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221" y="3822700"/>
            <a:ext cx="1253679" cy="2673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4162" y="4510087"/>
            <a:ext cx="2638391" cy="198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63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17</TotalTime>
  <Words>18</Words>
  <Application>Microsoft Office PowerPoint</Application>
  <PresentationFormat>Widescreen</PresentationFormat>
  <Paragraphs>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Calibri</vt:lpstr>
      <vt:lpstr>Calibri Light</vt:lpstr>
      <vt:lpstr>Retrospect</vt:lpstr>
      <vt:lpstr>Object of Reference</vt:lpstr>
      <vt:lpstr>Who is the target audience? </vt:lpstr>
      <vt:lpstr>Who can implement it?</vt:lpstr>
    </vt:vector>
  </TitlesOfParts>
  <Company>Holy Cross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 of Reference</dc:title>
  <dc:creator>Deeba Mehmood</dc:creator>
  <cp:lastModifiedBy>Kate Elizabeth Porter</cp:lastModifiedBy>
  <cp:revision>3</cp:revision>
  <dcterms:created xsi:type="dcterms:W3CDTF">2018-10-01T08:14:21Z</dcterms:created>
  <dcterms:modified xsi:type="dcterms:W3CDTF">2018-10-01T08:39:11Z</dcterms:modified>
</cp:coreProperties>
</file>