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C267-005B-4478-BB7F-DA9D40E39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BDA32-9532-4C31-9E18-705972CD7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E3986-2753-408A-AEFC-5D8D0003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DB84D-00E7-4325-AE74-F301299C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CE96E-8507-4330-86D3-E922D29BA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2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A797-DCA3-484D-B9B0-2DD7442E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2C30FB-3790-40DF-95C7-15F0B290F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99675-491B-4113-AB9C-342C1B5D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5A3B6-814E-4F97-804F-C91900F72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CCF68-7F2F-4F33-AA60-C5F141FC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97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007208-2F90-4B85-BE3B-1F2CB77BE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9018E-277D-40AC-A10C-C601E4DF9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FD2D9-BC21-44C8-923C-A38E46F1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C3065-2A4A-44A2-95B2-DD8A159B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7A801-A5E2-4DD0-8DAB-CB73CCAC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2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5270-3266-4553-8F0F-98DBA5A0B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C1D13-33FD-4EDA-A043-BB26A2108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EDA1E-30F2-4A9F-9DAE-F91BD62C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7A91D-1F29-459D-9347-62EF3FF8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55F84-2D05-4E96-9BE0-3B496C4C8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7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1DF9-3747-46E4-A6CA-28DC24AF8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00F46-A4DD-4EDA-BE3D-323B26BF5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8166E-92AD-43FD-A4B3-02D31EE1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8331A-276E-491D-9920-94ED651C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8306C-5E81-48B7-92B6-C871D9B4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9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68E0-E57D-47C8-9F33-74ACFDDA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1247D-1B38-4CAD-AB46-6DEA078AD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8E411-8B1D-4157-B338-8E9BB7015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07204-534A-4C51-B3B7-BBF20FA9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7852B-AFD6-4098-BCB8-D5FBA1BEC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05E6E-C3EF-4673-8415-62E1606AE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73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0BA91-4F8A-48A8-A5B3-4F3830FB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56CBE-1B02-49C0-85CC-AC6C45A18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EA800-B23D-4949-BA2E-86C5E8059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C1CF0-487A-48A7-B863-91CD4A528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E8843-F6BD-48C0-925A-C82606784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1C345-4137-4007-8554-534CD5F1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331F2-319D-4977-9AD5-4304337CE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95291F-67CD-4308-B1CA-891ADFE0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8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27DE-6F02-47A3-9472-D4287969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C14F0-44B8-47F7-A00E-D23DF7E6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C6FD8A-9D63-48D3-AD90-EA3CC2881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AA9CF-18BC-4DB6-9821-A2E9053D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44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C753B-E469-41DB-9332-21BE24115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BCEBEC-BE68-487E-97A9-31354C3A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6B3CD-F75A-45C6-A4F2-C35CC940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06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6B4C-5394-496E-BFF5-11F413BA8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0A673-2813-4512-B142-23AD19293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0F556-E56E-42F0-8CA2-4B4C757E9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4DE43-EC0F-45CD-B0B4-108CC21B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C67DC-8DCA-487A-97E9-333CFF3C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209B9-9CDD-4B02-96B2-F562972A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0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8E60-F351-44C8-8101-305370DF9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F934C8-1EA5-43DE-9BF7-BB183ACC6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519C6-706C-4C5D-A4C4-8DEBC121D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F6F19-7D6F-4DC2-B022-7066907D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0FF93-4D4F-4D86-819F-AA2B45A4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39004-BBC2-4548-9443-B6929BD4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10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F8A19C-7ED6-47B3-8F29-26276B7A3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4C058-0B6F-4F93-87E4-CF5F0C34C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44AF0-55DE-4523-A788-22A63453A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9AD9-FC29-4A0D-8997-66C92B7C3B60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85378-1955-4523-922E-C4B0F03E9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C0733-1609-4DBA-B39E-6F5AFD5FC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38E8-358A-4D74-9D6C-6C143866E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45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2375-6166-4087-9979-9051A00B0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234"/>
            <a:ext cx="10515600" cy="1325563"/>
          </a:xfrm>
        </p:spPr>
        <p:txBody>
          <a:bodyPr>
            <a:normAutofit/>
          </a:bodyPr>
          <a:lstStyle/>
          <a:p>
            <a:r>
              <a:rPr lang="en-GB" sz="6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Lifespan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6D889-0ADD-46A3-964A-246F3AF1E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3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If you internet search, there are a range of different life stages but for the purpose of the BTEC exam you will be learning these: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2591AA-9155-42B6-9666-0425EE2B2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95792"/>
              </p:ext>
            </p:extLst>
          </p:nvPr>
        </p:nvGraphicFramePr>
        <p:xfrm>
          <a:off x="965200" y="2383314"/>
          <a:ext cx="10388600" cy="4241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65680">
                  <a:extLst>
                    <a:ext uri="{9D8B030D-6E8A-4147-A177-3AD203B41FA5}">
                      <a16:colId xmlns:a16="http://schemas.microsoft.com/office/drawing/2014/main" val="423822535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49851412"/>
                    </a:ext>
                  </a:extLst>
                </a:gridCol>
                <a:gridCol w="6370320">
                  <a:extLst>
                    <a:ext uri="{9D8B030D-6E8A-4147-A177-3AD203B41FA5}">
                      <a16:colId xmlns:a16="http://schemas.microsoft.com/office/drawing/2014/main" val="592908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Life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entury Gothic" panose="020B0502020202020204" pitchFamily="34" charset="0"/>
                        </a:rPr>
                        <a:t>Key 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290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Birth to infancy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0-2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Infant rapid growth, approx. half of adult height, by the time they are two. At around one year, walking starts, by two, they start to run. Teeth start at about 3 months.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92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Early Childhood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3-8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Children continue to grow at a steady pace, developing strength and co-ordination.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58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Adolescence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9-18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Experience growth spurts and develop sexual characteristics during puberty.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333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Early Adulthood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19-45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Young adults reach the peak of their physical fitness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988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Middle Adulthood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46-65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The aging process begins with some loss of strength and stamina, women go through menopause.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70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Later Adulthood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65 years onwards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Aging continues with gradual loss of mobility, older adults experience height loss; a few centimetres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12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63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a8e4fe6-66cc-42f0-a805-a70dfa79602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Lifespan stages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Lifespan stages</dc:title>
  <dc:creator>Claire Prescott</dc:creator>
  <cp:lastModifiedBy>Claire Prescott</cp:lastModifiedBy>
  <cp:revision>1</cp:revision>
  <dcterms:created xsi:type="dcterms:W3CDTF">2017-09-10T14:27:00Z</dcterms:created>
  <dcterms:modified xsi:type="dcterms:W3CDTF">2017-09-10T14:29:19Z</dcterms:modified>
</cp:coreProperties>
</file>