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0" r:id="rId6"/>
    <p:sldId id="268" r:id="rId7"/>
    <p:sldId id="269" r:id="rId8"/>
    <p:sldId id="263" r:id="rId9"/>
    <p:sldId id="273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8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7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8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6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3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92EA-B1B4-4029-8132-AE2BE0A899DE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3760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Shannon</a:t>
            </a:r>
            <a:r>
              <a:rPr lang="en-GB" sz="800" b="1" baseline="0" dirty="0"/>
              <a:t> Mangan 2017 © 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72328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0829" y="0"/>
            <a:ext cx="918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Professional Roles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4598" y="2008474"/>
            <a:ext cx="4569563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Doctors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specialist medical care.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Consultants (senior)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Specialise in a particular field in medicine.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G.P. (general practitioner)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Provides care for people in the community.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Discuss + agree treatment plan for individuals.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Diagnose illnesses.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Monitor impact of treatment.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0100" y="586108"/>
            <a:ext cx="4238588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Midwives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Supporting women through and after pregnancy.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Teach mothers how to feed + bathe their babies.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Identify high risk pregnancies.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8429" y="2279999"/>
            <a:ext cx="416193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Healthcare Assistants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support for people that have difficulties with everyday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Taking + recording patients’ temperature, pulse + weight.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Washing + dressing patients.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Serving meals + assisting with feeding if needed.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01" y="4396221"/>
            <a:ext cx="2977375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Care Assistants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support for people that have difficulties with everyday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Helping with general household tasks.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Helping with personal care.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Communicating with other HSC professionals.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01" y="1660168"/>
            <a:ext cx="2977375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Social Workers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support for people through difficult times in their lives.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Children + Young people’s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Ensuring they are safe + protected from abuse.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Adult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 them living independent or in residential care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16776"/>
            <a:ext cx="3010829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Occupational Therapists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support + equipment for people who are having difficulties carrying out practical activities in everyday life.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5615" y="523220"/>
            <a:ext cx="453854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Youth Workers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 young people to reach their full potential + become responsible for members of society.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Running programmes e.g. smoking.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Running sports teams.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5615" y="4503941"/>
            <a:ext cx="2640474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 Workers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support with financial management + domestic skills.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Helping with general household tasks.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Filling in + sending off checks + letters.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70247" y="4503942"/>
            <a:ext cx="2580112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Care Managers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Key leadership in residential settings.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Managed residential care for;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Adult with learning disabilities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People in supported housing.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18352" y="4590431"/>
            <a:ext cx="331796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Health Visitor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Working with children.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Making sure they got the best start in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Assess;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Parenting skills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Home + family situation.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Development needs for the child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92755" y="-18672"/>
            <a:ext cx="39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1151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7353" y="2402633"/>
            <a:ext cx="1579403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Nurse Practitioner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Looking after patients.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prescribe medications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treat illness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administer physical exams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-9270" y="3545170"/>
            <a:ext cx="157246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Mental Health Nurse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Supporting them in their recovery.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planning + providing medical care to people who are suffering from mental illness.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1163" y="5017771"/>
            <a:ext cx="3691059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Learning Disability Nurse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Improves well-being + social inclusion for people with Learning disabilities.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maintaining a person’s physical + mental health.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supporting a person in living a fulfilling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1214" y="495382"/>
            <a:ext cx="343591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Neonatal Nurse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Care for new born babies that are premature or sick.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Managing a babies fluids.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Preparing + checking medications.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Recording observations + document babies care.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5054" y="60035"/>
            <a:ext cx="2860184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Adult Nurse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Provided care for adults.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Writing care plans + records.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Dealing with emergencies.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482" y="1329274"/>
            <a:ext cx="2856635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School Nurse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Prevents illness + promotes a healthy lifestyle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Carrying out health assessments.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Advising schools on their public health agendas.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4662" y="2402633"/>
            <a:ext cx="1904965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Children’s Nurse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Providing support + care for child + family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Treating wounds.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Before + after care operation.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Playing with the children.</a:t>
            </a:r>
          </a:p>
        </p:txBody>
      </p:sp>
      <p:sp>
        <p:nvSpPr>
          <p:cNvPr id="9" name="Rectangle 8"/>
          <p:cNvSpPr/>
          <p:nvPr/>
        </p:nvSpPr>
        <p:spPr>
          <a:xfrm>
            <a:off x="-9270" y="406667"/>
            <a:ext cx="1572460" cy="2893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District Nurse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Visit patients at home providing support + advises.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Responsibilities;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Assess needs of patients.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Monitor the quality of care they receive.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539"/>
            <a:ext cx="6597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Professional Roles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2907" y="-1329"/>
            <a:ext cx="3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08977" y="3343677"/>
            <a:ext cx="2948201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8977" y="3343677"/>
            <a:ext cx="11290" cy="348997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7178" y="0"/>
            <a:ext cx="0" cy="338322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Image result for Specific Responsibilities for People Working in the H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12" y="183337"/>
            <a:ext cx="2639152" cy="161609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626803" y="1817857"/>
            <a:ext cx="3335606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Student Task: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Research some of the roles from the two slides. Create a fact file file for each role you research.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Fill in the table below, to form a fact file.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667022" y="3475581"/>
          <a:ext cx="652497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6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Rockwell" panose="02060603020205020403" pitchFamily="18" charset="0"/>
                        </a:rPr>
                        <a:t>Role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Rockwell" panose="02060603020205020403" pitchFamily="18" charset="0"/>
                        </a:rPr>
                        <a:t>Responsibilities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0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048" y="81435"/>
            <a:ext cx="936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Following Policies + Procedures + Preventing Discrimination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962" y="591454"/>
            <a:ext cx="366613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to meet service users needs.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Aim to ensure that all staff + workers work within the law + to the highest professional standers.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08705" y="470629"/>
            <a:ext cx="3402167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Policies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Health + safety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Equality + diversity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Medication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Safeguarding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Disclosing + Barring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Death of resident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Complaints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052" y="1638520"/>
            <a:ext cx="370504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Information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Applying care values + principles.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Promoting anti discrimination practice~ care service meets the needs of all people.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Ensure safety to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Maintaining confidentiality + privacy.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Having value system that underpins the care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Good communication between provider + service users.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Empowering individuals~ take control of their live + decisions related to their care.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95" y="605459"/>
            <a:ext cx="4565250" cy="319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9135"/>
            <a:ext cx="4337685" cy="20232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9316" y="5903893"/>
            <a:ext cx="211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Core value for health + care professionals.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Legal requirement~ Equality Act 2010.</a:t>
            </a:r>
          </a:p>
        </p:txBody>
      </p:sp>
      <p:sp>
        <p:nvSpPr>
          <p:cNvPr id="9" name="Rectangle 8"/>
          <p:cNvSpPr/>
          <p:nvPr/>
        </p:nvSpPr>
        <p:spPr>
          <a:xfrm>
            <a:off x="8743940" y="2341967"/>
            <a:ext cx="3714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Providing Personal Care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370654" y="5662593"/>
            <a:ext cx="12700" cy="124460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33900" y="5662593"/>
            <a:ext cx="84945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33900" y="4051300"/>
            <a:ext cx="0" cy="161129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08500" y="3975100"/>
            <a:ext cx="3721100" cy="5080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29600" y="3200400"/>
            <a:ext cx="0" cy="81280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29600" y="3187700"/>
            <a:ext cx="349045" cy="1270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578645" y="2379196"/>
            <a:ext cx="0" cy="82120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08705" y="2379196"/>
            <a:ext cx="3613355" cy="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635500" y="4158639"/>
            <a:ext cx="3390900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Wide range of equipment to extend the independence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Walk in baths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Hand rails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Non slip bathmats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Adapted taps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94659" y="3362681"/>
            <a:ext cx="3302000" cy="3323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Religions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Muslims + Hindus – prefer to use bidet than paper + shower (running water). Strongly prefer to be treated + supported by same sex.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Sikhs + Rastafarians – don’t normally cut their hair.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Vegetarians – don’t eat fish, meat or based products.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Vegans – don’t eat meat, or animal related products.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Muslims + Jewish don’t eat pork.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Hindus + Sikhs – don’t eat beef.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570" y="5606766"/>
            <a:ext cx="2731573" cy="12005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88900" y="81435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9180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026" y="0"/>
            <a:ext cx="7148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Healing + supporting people who are ill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2562" y="596324"/>
            <a:ext cx="6096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Accessing support from specialist agencies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specialist agencies support + promote health + wellbeing of service users.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356" y="292487"/>
            <a:ext cx="2716902" cy="20928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Prescribing medication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doctor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nurse prescriber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Dentist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chiropodists + physiotherapists can prescribe some medication in certain circumstances.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7162" y="1431261"/>
            <a:ext cx="6096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Surgery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district nurses monitor progress + provide specific treatment.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Physiotherapist + occupational therapists support mobility + promote independence in daily living.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356" y="2594621"/>
            <a:ext cx="6096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Radiotherapy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 from G.P. on completion of treatment ensure full healing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2124" y="2509161"/>
            <a:ext cx="5702076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Organ transplant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 off specialist nurses, Physiotherapist, occupational therapists, counsellor, social worker may provide post-operative support.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348098" y="625976"/>
            <a:ext cx="244576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 for lifestyle changes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Healthcare professionals such as G.P. , practice ensures + district nurses can assist individuals to set up self help groups.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6356" y="3289300"/>
            <a:ext cx="5883444" cy="410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0562" y="3293409"/>
            <a:ext cx="0" cy="25531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8739" y="3548728"/>
            <a:ext cx="595964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2740" y="4073031"/>
            <a:ext cx="3773460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 specific programme will vary according to the person’s physical + psychological needs + their home + family circumstance, including the level of support from their family, friends + carers.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Other support from;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Physiotherapists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Occupational therapists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Counsellors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psychotherapists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919" y="3406389"/>
            <a:ext cx="4282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Enabling rehabilitation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0947" y="3485169"/>
            <a:ext cx="7302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Providing equipment + adaptations to support people in being more independent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266629" y="3421068"/>
            <a:ext cx="51371" cy="343693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72095" y="4541268"/>
            <a:ext cx="2526729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Mobility aid: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Walking sticks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Walking frames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Wheelchairs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Adapted shopping trolleys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Stair lifts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Adapted cars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3346" y="4498764"/>
            <a:ext cx="262945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Appliance that support daily living activities: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Special cutlery – thick, light handles easy to hold for people with arthritis.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Feeding cups.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Egg cups + plates with suctioned bottoms.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Walk in baths + showers.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54170" y="4395787"/>
            <a:ext cx="2414213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IT that support educational achievements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Computers for visually impaired + blind people.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Wheelchair access to all learning spaces.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Additional time in exams for dyslexic people.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90130" y="189341"/>
            <a:ext cx="42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599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755" y="-47412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Supporting routines of services users in day to day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7" y="464054"/>
            <a:ext cx="2529468" cy="242081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Supporting service users needs.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They can be;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Physical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Emotional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Social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Spiritual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/>
              </a:rPr>
              <a:t>Educational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7255" y="490654"/>
            <a:ext cx="610224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Informal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Care + support provided by relatives + friends, normally unpaid + in addition to the care provided by professional health + care providers.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5141" y="553263"/>
            <a:ext cx="3119816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Professional need to be aware of their clients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Such as;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Community in which client lives.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Their 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Family circumstances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Financial position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Their interests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Their hobbies.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Their aspirations.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15299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Assessment of Care + Support Planning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2994" y="3604653"/>
            <a:ext cx="2341987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Care planning cycle – approaches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Assessing individual healthcare needs of their service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Agreeing a care plan that promotes the service user’s health + wellbeing.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Evaluating the effectiveness of the care implemented.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24" y="2403611"/>
            <a:ext cx="5817964" cy="4172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67" y="2967546"/>
            <a:ext cx="252217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Whole person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Health care professional support clients in developing + maintaining a fulfilling + satisfying daily life.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441749"/>
            <a:ext cx="274944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18777" y="3323064"/>
            <a:ext cx="0" cy="1029477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8777" y="3233854"/>
            <a:ext cx="3224823" cy="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37357" y="1553950"/>
            <a:ext cx="0" cy="160043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43600" y="1507370"/>
            <a:ext cx="6248400" cy="4658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545288"/>
            <a:ext cx="3330222" cy="22467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Planning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Professionals assess needs + agree the right care with the service user.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Asking family members + informal carers when appropriate.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Informal carer contribute to review + evaluations of care provision + discuss about alternative strategies.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16549" y="121322"/>
            <a:ext cx="3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0927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223" y="-49186"/>
            <a:ext cx="500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Ensuring Safety in HSC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077" y="562469"/>
            <a:ext cx="6096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how people who work in health and social care ensure safety for individuals and staff through: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7" y="1231691"/>
            <a:ext cx="5958056" cy="1651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640" y="2967840"/>
            <a:ext cx="3864476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Use of protective equipment + infection control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Wash hands before + after any contact.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Wear apron + gloves~ in contact with bodily fluids.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Safe handling + disposal of sharp articles.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749" y="2801126"/>
            <a:ext cx="2237003" cy="19281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7707" y="1017104"/>
            <a:ext cx="276829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Care value base is a range of standers for health and social care.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3 areas that is fostering equality &amp; diversity, peoples rights &amp; responsibilities + maintaining confidentiality of information.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2058" y="22665"/>
            <a:ext cx="5367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Information Management + Communication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31104" y="0"/>
            <a:ext cx="52969" cy="495114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09433" y="5097144"/>
            <a:ext cx="5878089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Fostering equality + diversity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Recognising + supporting people’s individual needs.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Involves with giving everyone the same quality of care + support ~ not treating everyone in the same way whilst respecting peoples experiences, lifestyles + backgrounds.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Example; bringing in a translator if an individual who can’t/ who speck little English so they can understand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19630" y="562469"/>
            <a:ext cx="2794077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Fostering rights + responsibilities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Supporting a patients right to choose their own lifestyle + helping them to accept their responsibilities.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Example; some religions don’t allow blood injections therefore they will refuse to take them, the professionals will respect their choice.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Smokers outside the hospital, move them from the hospital to a place where they can smoke as they have a right to spoke.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27645" y="3125874"/>
            <a:ext cx="2648414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Confidentiality of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Any information patients give you is private and confidential.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Example; professionals aren’t allowed to share information with anyone without your permission.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825462" y="4951141"/>
            <a:ext cx="3532126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9023" y="4951141"/>
            <a:ext cx="0" cy="183972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059" y="4240502"/>
            <a:ext cx="2942527" cy="1736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970808" y="6011238"/>
            <a:ext cx="314533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Data Protection act 1998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Rules of holding + processing personal information.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Electronic + paper records.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87" y="4774906"/>
            <a:ext cx="2665141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Employers must take care of own safety and other Health care workers.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Work together to provide the best care for patient.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Not intentionally damage equipment e.g. lifts.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12645" y="126303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866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4702"/>
            <a:ext cx="659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Dealing with conflict in HSC Settings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268" y="657922"/>
            <a:ext cx="461660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Challenging behaviours are seemed as a risk in HSC Setting as it can hurt anyone.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67" y="1236792"/>
            <a:ext cx="461660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When dealing with conflict care practitioners need to (skills)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Listen carefully.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Stay calm.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Try to see both sides of arguments/issues.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Never resort to aggressive behaviour.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267" y="2700884"/>
            <a:ext cx="461660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It situation seem to lead to violence then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Make sure you now where doors/exits are.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Remove anything that can be used as a weapon.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Call for help.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2144" y="30313"/>
            <a:ext cx="475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Empowering Individuals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579220" y="0"/>
            <a:ext cx="11151" cy="65792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4234" y="657922"/>
            <a:ext cx="1706137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61932" y="657922"/>
            <a:ext cx="11151" cy="311119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267" y="3769112"/>
            <a:ext cx="4716967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34345" y="1426477"/>
            <a:ext cx="299968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Promote individualised care- care that meets the specific needs of each patient.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21336" y="606767"/>
            <a:ext cx="302569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Promote + support their rights to dignity + independence.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This will boost self-esteem.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8311" y="747131"/>
            <a:ext cx="3943815" cy="2462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support with their beliefs + cultures.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HSC is a multi-cultural society.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Specific needs must be meet;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Languages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Traditions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Beliefs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Diets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Challenges faced;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Patients speak little/no English.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Provide wide range of foods.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Religious observances.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9021336" y="2308667"/>
            <a:ext cx="3170664" cy="3345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021336" y="2472744"/>
            <a:ext cx="13009" cy="84921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10252" y="3333106"/>
            <a:ext cx="4137102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21336" y="2342121"/>
            <a:ext cx="325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Adapting HSC provision for different types of service users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32126" y="3548852"/>
            <a:ext cx="3205976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There still discrimination + prejudices.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Anti-discrimination involves promoting equal opportunities + challenging discrimination at work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220" y="5077094"/>
            <a:ext cx="5487292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Health + care worker required to do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Address their own prejudices.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Understand + meet patients needs.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Actively challenge discrimination against patients.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Ensuring setting is welcoming + accessible.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Celebrate contribution of wide range of people.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Compensate for negative effects of discrimination in society.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85429" y="184201"/>
            <a:ext cx="3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34088"/>
            <a:ext cx="529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Promoting Anti-discriminatory practice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96270" y="3333106"/>
            <a:ext cx="25758" cy="156086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79220" y="4995402"/>
            <a:ext cx="2263696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78074" y="4995402"/>
            <a:ext cx="11936" cy="186259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5968" y="4565085"/>
            <a:ext cx="3398744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Anti-discriminatory practice aims to ensure patients care needs regardless of;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Race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Ethnicity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Age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Disability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Sex orientation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Prejudices of staff or other service users are appropriately challenged.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48" y="4251259"/>
            <a:ext cx="2654382" cy="24512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93284" y="3476813"/>
            <a:ext cx="2467562" cy="140800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Task: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Research some case studies of discrimination in the workplace. Make a record of the 5 W’s; who, what, where, why, when and how</a:t>
            </a:r>
          </a:p>
        </p:txBody>
      </p:sp>
      <p:pic>
        <p:nvPicPr>
          <p:cNvPr id="2050" name="Picture 2" descr="Image result for health and social car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90" y="3449933"/>
            <a:ext cx="1207670" cy="8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25334"/>
            <a:ext cx="2542180" cy="4185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Multidisciplinary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: Combining or involving several academic disciplines or professional specializations in an approach to a topic or problem.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Partnership working, to include: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 need for joined-up working with other service providers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Ways service users, carers and advocates are involved in planning, decision-making and support with other service providers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Holistic approaches.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5854" y="325334"/>
            <a:ext cx="958614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Holistic Approach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Critical information needs to be passed on in order to provide emergency care for the wellbeing of the service.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Healthcare professionals must consider PIES + spiritual while planning.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" y="4579835"/>
            <a:ext cx="254217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Care Certificate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Introduced for HSC workers as they not members of regulated professional bodies.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Benefit: Standers for HSC workers in their daily working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Drawback: It no statutory requirement.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1895" y="1129602"/>
            <a:ext cx="1967963" cy="5693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GMC (Code of Practice):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Helps to protect patients + improve medical education + practice across UK.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How they deliver there role: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Setting the standers for doctors.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Overseeing doctors education and training.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Managing the UK medical register.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Investigating and acting on concerns about doctors.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Helping to raise standards through revalidation.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1440" y="1129602"/>
            <a:ext cx="755056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NMC (Code of Practice):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Standards that patients + members of the public tell us they expect from healthcare professionals. They are: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Respect people’s right to privacy and confidentiality.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Treat people as individuals and uphold their dignity.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Listen to people and respond to their preferences and concerns.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1440" y="2637707"/>
            <a:ext cx="1687171" cy="4185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Code of Conduct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Set Standers for social workers.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Helps workers provide high quality, safe + compassionate, care + support.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Outlines behaviours + attitudes ~ who use care + support should rightly expect.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It is mandatory.</a:t>
            </a:r>
          </a:p>
        </p:txBody>
      </p:sp>
      <p:pic>
        <p:nvPicPr>
          <p:cNvPr id="1028" name="Picture 4" descr="Image result for Specific Responsibilities for People Working in the H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61" y="2637707"/>
            <a:ext cx="5791637" cy="354652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0193" y="5500029"/>
            <a:ext cx="581180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Student Tasks:                        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Can you pick out the key words of this topic? Use flashcards etc.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What could you be asked in the exam, based on this topic? Create some exam questions and answers.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1128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Accountability to Professional Organisations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46934" y="-32709"/>
            <a:ext cx="107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C+D</a:t>
            </a:r>
          </a:p>
        </p:txBody>
      </p:sp>
    </p:spTree>
    <p:extLst>
      <p:ext uri="{BB962C8B-B14F-4D97-AF65-F5344CB8AC3E}">
        <p14:creationId xmlns:p14="http://schemas.microsoft.com/office/powerpoint/2010/main" val="295571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0583"/>
            <a:ext cx="605307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External Inspections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Ofsted (England)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Reports directly to parliament, by law it must inspect schools with the aim of providing information to parent to promote improvement +  hold schools to account.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CQC (England)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Makes HSC service provide people safe, effective, compassionate, high quality care + encourage care services to improve.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HMIe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Responsible for the inspection of public, independent, primary + secondary schools, colleges, community learning, Local Authority Education Departments + teacher education.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1976" y="459643"/>
            <a:ext cx="359487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Whistleblowing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Is the situation in which an employee reports poor or dangerous practice at their workplace to the press or to another organisation outside their setting.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9805757" y="440583"/>
            <a:ext cx="222223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Service user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Helps them improve the service for patients, so that they can get the best care.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805757" y="1725539"/>
            <a:ext cx="2255950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Criminal Investigations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Is extreme circumstances (physical, sexual, emotional, financial abuse).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2117" y="-63577"/>
            <a:ext cx="678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Monitoring the work of People in HSC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31391" y="-24924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1976" y="1940983"/>
            <a:ext cx="359487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Line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Responsible for managing work of individuals + addressing issues with staff to take appropriate action.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06739"/>
            <a:ext cx="2777067" cy="332398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Student Task: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Write you answers in the space adjacent.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What are the responsibilities for Ofsted, CQC and HMIe?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Think of a situation when whistle blowing would be used?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Research a case study of a criminal investigation in H&amp;SC.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S&amp;C: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Create your own method for monitoring the work of people in HSC.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239911"/>
            <a:ext cx="12192000" cy="4515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38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f341c7a-d88b-45b4-809a-ad7c5b6b2ea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2411</Words>
  <Application>Microsoft Office PowerPoint</Application>
  <PresentationFormat>Widescreen</PresentationFormat>
  <Paragraphs>354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Supporting routines of services users in day to day lives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Prescott</dc:creator>
  <cp:lastModifiedBy>Claire Prescott</cp:lastModifiedBy>
  <cp:revision>1</cp:revision>
  <dcterms:created xsi:type="dcterms:W3CDTF">2018-11-24T17:14:36Z</dcterms:created>
  <dcterms:modified xsi:type="dcterms:W3CDTF">2018-11-24T17:14:49Z</dcterms:modified>
</cp:coreProperties>
</file>