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B13B8-E471-49BE-93B6-27146709507F}" v="1" dt="2018-09-28T17:45:3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Riasat" userId="S::riasatm18@holycross.ac.uk::c9976d11-529a-4a47-9ace-749b71484d8f" providerId="AD" clId="Web-{C689B3D7-AB56-43A0-B628-E96206B48739}"/>
    <pc:docChg chg="addSld modSld">
      <pc:chgData name="Maryam Riasat" userId="S::riasatm18@holycross.ac.uk::c9976d11-529a-4a47-9ace-749b71484d8f" providerId="AD" clId="Web-{C689B3D7-AB56-43A0-B628-E96206B48739}" dt="2018-10-01T08:23:18.873" v="313"/>
      <pc:docMkLst>
        <pc:docMk/>
      </pc:docMkLst>
      <pc:sldChg chg="addSp modSp mod setBg">
        <pc:chgData name="Maryam Riasat" userId="S::riasatm18@holycross.ac.uk::c9976d11-529a-4a47-9ace-749b71484d8f" providerId="AD" clId="Web-{C689B3D7-AB56-43A0-B628-E96206B48739}" dt="2018-10-01T08:21:20.077" v="306" actId="20577"/>
        <pc:sldMkLst>
          <pc:docMk/>
          <pc:sldMk cId="3773094045" sldId="257"/>
        </pc:sldMkLst>
        <pc:spChg chg="mod">
          <ac:chgData name="Maryam Riasat" userId="S::riasatm18@holycross.ac.uk::c9976d11-529a-4a47-9ace-749b71484d8f" providerId="AD" clId="Web-{C689B3D7-AB56-43A0-B628-E96206B48739}" dt="2018-10-01T08:19:56.437" v="303"/>
          <ac:spMkLst>
            <pc:docMk/>
            <pc:sldMk cId="3773094045" sldId="257"/>
            <ac:spMk id="2" creationId="{F36E125B-EEFC-4346-92FD-499970FEA124}"/>
          </ac:spMkLst>
        </pc:spChg>
        <pc:spChg chg="mod ord">
          <ac:chgData name="Maryam Riasat" userId="S::riasatm18@holycross.ac.uk::c9976d11-529a-4a47-9ace-749b71484d8f" providerId="AD" clId="Web-{C689B3D7-AB56-43A0-B628-E96206B48739}" dt="2018-10-01T08:21:20.077" v="306" actId="20577"/>
          <ac:spMkLst>
            <pc:docMk/>
            <pc:sldMk cId="3773094045" sldId="257"/>
            <ac:spMk id="4" creationId="{CD45F226-E1F2-4624-9898-CE2FBAEA6764}"/>
          </ac:spMkLst>
        </pc:spChg>
        <pc:spChg chg="mod ord">
          <ac:chgData name="Maryam Riasat" userId="S::riasatm18@holycross.ac.uk::c9976d11-529a-4a47-9ace-749b71484d8f" providerId="AD" clId="Web-{C689B3D7-AB56-43A0-B628-E96206B48739}" dt="2018-10-01T08:19:56.437" v="303"/>
          <ac:spMkLst>
            <pc:docMk/>
            <pc:sldMk cId="3773094045" sldId="257"/>
            <ac:spMk id="9" creationId="{135DEFEC-1280-417B-B314-F6173C37431D}"/>
          </ac:spMkLst>
        </pc:spChg>
        <pc:spChg chg="add">
          <ac:chgData name="Maryam Riasat" userId="S::riasatm18@holycross.ac.uk::c9976d11-529a-4a47-9ace-749b71484d8f" providerId="AD" clId="Web-{C689B3D7-AB56-43A0-B628-E96206B48739}" dt="2018-10-01T08:19:56.437" v="303"/>
          <ac:spMkLst>
            <pc:docMk/>
            <pc:sldMk cId="3773094045" sldId="257"/>
            <ac:spMk id="18" creationId="{BE0D18DC-1215-45CC-B2A5-AF05C57692E8}"/>
          </ac:spMkLst>
        </pc:spChg>
        <pc:spChg chg="add">
          <ac:chgData name="Maryam Riasat" userId="S::riasatm18@holycross.ac.uk::c9976d11-529a-4a47-9ace-749b71484d8f" providerId="AD" clId="Web-{C689B3D7-AB56-43A0-B628-E96206B48739}" dt="2018-10-01T08:19:56.437" v="303"/>
          <ac:spMkLst>
            <pc:docMk/>
            <pc:sldMk cId="3773094045" sldId="257"/>
            <ac:spMk id="22" creationId="{A86496BD-A67F-43CB-BD00-8A3884A44930}"/>
          </ac:spMkLst>
        </pc:spChg>
        <pc:spChg chg="add">
          <ac:chgData name="Maryam Riasat" userId="S::riasatm18@holycross.ac.uk::c9976d11-529a-4a47-9ace-749b71484d8f" providerId="AD" clId="Web-{C689B3D7-AB56-43A0-B628-E96206B48739}" dt="2018-10-01T08:19:56.437" v="303"/>
          <ac:spMkLst>
            <pc:docMk/>
            <pc:sldMk cId="3773094045" sldId="257"/>
            <ac:spMk id="26" creationId="{F6644F73-E065-4D6B-9C98-74283A13E479}"/>
          </ac:spMkLst>
        </pc:spChg>
        <pc:picChg chg="add mo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3" creationId="{81C2D1EE-CBC9-4EEE-A2B9-B2F871517D4B}"/>
          </ac:picMkLst>
        </pc:picChg>
        <pc:picChg chg="mo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5" creationId="{9CA5BE24-ED32-4B92-BC85-56D2269A2267}"/>
          </ac:picMkLst>
        </pc:picChg>
        <pc:picChg chg="mo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7" creationId="{E6308E62-AD12-4856-A947-8212B8449F16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13" creationId="{F1168660-E713-4688-8E63-A114BED4A26E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16" creationId="{37B99C20-B45B-4294-AA67-B1B673730DDA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20" creationId="{CD0BE370-514A-431B-AA6D-C69E5C4CF52A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19:56.437" v="303"/>
          <ac:picMkLst>
            <pc:docMk/>
            <pc:sldMk cId="3773094045" sldId="257"/>
            <ac:picMk id="28" creationId="{CB2B17E1-DFCD-4309-9E2A-E8B535BE9138}"/>
          </ac:picMkLst>
        </pc:picChg>
        <pc:cxnChg chg="add">
          <ac:chgData name="Maryam Riasat" userId="S::riasatm18@holycross.ac.uk::c9976d11-529a-4a47-9ace-749b71484d8f" providerId="AD" clId="Web-{C689B3D7-AB56-43A0-B628-E96206B48739}" dt="2018-10-01T08:19:56.437" v="303"/>
          <ac:cxnSpMkLst>
            <pc:docMk/>
            <pc:sldMk cId="3773094045" sldId="257"/>
            <ac:cxnSpMk id="24" creationId="{F343BB32-6462-4A26-9015-20B82F3F3549}"/>
          </ac:cxnSpMkLst>
        </pc:cxnChg>
      </pc:sldChg>
      <pc:sldChg chg="addSp modSp new mod setBg">
        <pc:chgData name="Maryam Riasat" userId="S::riasatm18@holycross.ac.uk::c9976d11-529a-4a47-9ace-749b71484d8f" providerId="AD" clId="Web-{C689B3D7-AB56-43A0-B628-E96206B48739}" dt="2018-10-01T08:23:18.873" v="313"/>
        <pc:sldMkLst>
          <pc:docMk/>
          <pc:sldMk cId="1167352944" sldId="258"/>
        </pc:sldMkLst>
        <pc:spChg chg="mod">
          <ac:chgData name="Maryam Riasat" userId="S::riasatm18@holycross.ac.uk::c9976d11-529a-4a47-9ace-749b71484d8f" providerId="AD" clId="Web-{C689B3D7-AB56-43A0-B628-E96206B48739}" dt="2018-10-01T08:23:18.873" v="313"/>
          <ac:spMkLst>
            <pc:docMk/>
            <pc:sldMk cId="1167352944" sldId="258"/>
            <ac:spMk id="2" creationId="{F098759C-BE21-4E19-9B8B-389AE25CB12F}"/>
          </ac:spMkLst>
        </pc:spChg>
        <pc:spChg chg="mod">
          <ac:chgData name="Maryam Riasat" userId="S::riasatm18@holycross.ac.uk::c9976d11-529a-4a47-9ace-749b71484d8f" providerId="AD" clId="Web-{C689B3D7-AB56-43A0-B628-E96206B48739}" dt="2018-10-01T08:23:18.873" v="313"/>
          <ac:spMkLst>
            <pc:docMk/>
            <pc:sldMk cId="1167352944" sldId="258"/>
            <ac:spMk id="3" creationId="{FC1597B5-277D-4235-BD75-E9DBC6DE96D5}"/>
          </ac:spMkLst>
        </pc:spChg>
        <pc:spChg chg="add">
          <ac:chgData name="Maryam Riasat" userId="S::riasatm18@holycross.ac.uk::c9976d11-529a-4a47-9ace-749b71484d8f" providerId="AD" clId="Web-{C689B3D7-AB56-43A0-B628-E96206B48739}" dt="2018-10-01T08:23:18.873" v="313"/>
          <ac:spMkLst>
            <pc:docMk/>
            <pc:sldMk cId="1167352944" sldId="258"/>
            <ac:spMk id="11" creationId="{CAF2918A-1C5B-42DB-81F0-39DF7ED153D9}"/>
          </ac:spMkLst>
        </pc:spChg>
        <pc:picChg chg="add mod ord">
          <ac:chgData name="Maryam Riasat" userId="S::riasatm18@holycross.ac.uk::c9976d11-529a-4a47-9ace-749b71484d8f" providerId="AD" clId="Web-{C689B3D7-AB56-43A0-B628-E96206B48739}" dt="2018-10-01T08:23:18.873" v="313"/>
          <ac:picMkLst>
            <pc:docMk/>
            <pc:sldMk cId="1167352944" sldId="258"/>
            <ac:picMk id="4" creationId="{B51819B8-FEB3-4E14-9CF4-D4D0F2BEF694}"/>
          </ac:picMkLst>
        </pc:picChg>
        <pc:picChg chg="add mod ord">
          <ac:chgData name="Maryam Riasat" userId="S::riasatm18@holycross.ac.uk::c9976d11-529a-4a47-9ace-749b71484d8f" providerId="AD" clId="Web-{C689B3D7-AB56-43A0-B628-E96206B48739}" dt="2018-10-01T08:23:18.873" v="313"/>
          <ac:picMkLst>
            <pc:docMk/>
            <pc:sldMk cId="1167352944" sldId="258"/>
            <ac:picMk id="6" creationId="{C65F0A33-11AB-41AA-A7F4-0179A6C748D6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23:18.873" v="313"/>
          <ac:picMkLst>
            <pc:docMk/>
            <pc:sldMk cId="1167352944" sldId="258"/>
            <ac:picMk id="13" creationId="{25F6D9BC-491D-426B-8C90-6B090419E142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23:18.873" v="313"/>
          <ac:picMkLst>
            <pc:docMk/>
            <pc:sldMk cId="1167352944" sldId="258"/>
            <ac:picMk id="15" creationId="{B7F1914C-EC2D-465E-A932-04CD9F4E2979}"/>
          </ac:picMkLst>
        </pc:picChg>
      </pc:sldChg>
      <pc:sldChg chg="addSp modSp new mod setBg">
        <pc:chgData name="Maryam Riasat" userId="S::riasatm18@holycross.ac.uk::c9976d11-529a-4a47-9ace-749b71484d8f" providerId="AD" clId="Web-{C689B3D7-AB56-43A0-B628-E96206B48739}" dt="2018-10-01T08:21:46.327" v="311"/>
        <pc:sldMkLst>
          <pc:docMk/>
          <pc:sldMk cId="3033087371" sldId="259"/>
        </pc:sldMkLst>
        <pc:spChg chg="mod ord">
          <ac:chgData name="Maryam Riasat" userId="S::riasatm18@holycross.ac.uk::c9976d11-529a-4a47-9ace-749b71484d8f" providerId="AD" clId="Web-{C689B3D7-AB56-43A0-B628-E96206B48739}" dt="2018-10-01T08:21:46.327" v="311"/>
          <ac:spMkLst>
            <pc:docMk/>
            <pc:sldMk cId="3033087371" sldId="259"/>
            <ac:spMk id="2" creationId="{09A873BA-4AF0-4AFE-9129-93AFDAD2F5C3}"/>
          </ac:spMkLst>
        </pc:spChg>
        <pc:spChg chg="mod ord">
          <ac:chgData name="Maryam Riasat" userId="S::riasatm18@holycross.ac.uk::c9976d11-529a-4a47-9ace-749b71484d8f" providerId="AD" clId="Web-{C689B3D7-AB56-43A0-B628-E96206B48739}" dt="2018-10-01T08:21:46.327" v="311"/>
          <ac:spMkLst>
            <pc:docMk/>
            <pc:sldMk cId="3033087371" sldId="259"/>
            <ac:spMk id="3" creationId="{EDB90992-1213-42CC-854A-0AFAE0484FD3}"/>
          </ac:spMkLst>
        </pc:spChg>
        <pc:spChg chg="add">
          <ac:chgData name="Maryam Riasat" userId="S::riasatm18@holycross.ac.uk::c9976d11-529a-4a47-9ace-749b71484d8f" providerId="AD" clId="Web-{C689B3D7-AB56-43A0-B628-E96206B48739}" dt="2018-10-01T08:21:46.327" v="311"/>
          <ac:spMkLst>
            <pc:docMk/>
            <pc:sldMk cId="3033087371" sldId="259"/>
            <ac:spMk id="13" creationId="{BDED3B4C-27C4-4114-81F6-6B44C8CD5B65}"/>
          </ac:spMkLst>
        </pc:spChg>
        <pc:spChg chg="add">
          <ac:chgData name="Maryam Riasat" userId="S::riasatm18@holycross.ac.uk::c9976d11-529a-4a47-9ace-749b71484d8f" providerId="AD" clId="Web-{C689B3D7-AB56-43A0-B628-E96206B48739}" dt="2018-10-01T08:21:46.327" v="311"/>
          <ac:spMkLst>
            <pc:docMk/>
            <pc:sldMk cId="3033087371" sldId="259"/>
            <ac:spMk id="19" creationId="{DC2D9F08-C3E8-4DEC-8C46-F2CBF6812EC8}"/>
          </ac:spMkLst>
        </pc:spChg>
        <pc:picChg chg="add mod ord">
          <ac:chgData name="Maryam Riasat" userId="S::riasatm18@holycross.ac.uk::c9976d11-529a-4a47-9ace-749b71484d8f" providerId="AD" clId="Web-{C689B3D7-AB56-43A0-B628-E96206B48739}" dt="2018-10-01T08:21:46.327" v="311"/>
          <ac:picMkLst>
            <pc:docMk/>
            <pc:sldMk cId="3033087371" sldId="259"/>
            <ac:picMk id="4" creationId="{3C270901-1320-4707-AE9E-8214FB537198}"/>
          </ac:picMkLst>
        </pc:picChg>
        <pc:picChg chg="add mod">
          <ac:chgData name="Maryam Riasat" userId="S::riasatm18@holycross.ac.uk::c9976d11-529a-4a47-9ace-749b71484d8f" providerId="AD" clId="Web-{C689B3D7-AB56-43A0-B628-E96206B48739}" dt="2018-10-01T08:21:46.327" v="311"/>
          <ac:picMkLst>
            <pc:docMk/>
            <pc:sldMk cId="3033087371" sldId="259"/>
            <ac:picMk id="6" creationId="{38F0B571-13F7-4762-BF14-12986442EA38}"/>
          </ac:picMkLst>
        </pc:picChg>
        <pc:picChg chg="add mod">
          <ac:chgData name="Maryam Riasat" userId="S::riasatm18@holycross.ac.uk::c9976d11-529a-4a47-9ace-749b71484d8f" providerId="AD" clId="Web-{C689B3D7-AB56-43A0-B628-E96206B48739}" dt="2018-10-01T08:21:46.327" v="311"/>
          <ac:picMkLst>
            <pc:docMk/>
            <pc:sldMk cId="3033087371" sldId="259"/>
            <ac:picMk id="8" creationId="{4A49F7AC-F18D-4F47-A1E5-9EC839B970BB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21:46.327" v="311"/>
          <ac:picMkLst>
            <pc:docMk/>
            <pc:sldMk cId="3033087371" sldId="259"/>
            <ac:picMk id="15" creationId="{0199F1F1-09A0-453D-B4B8-B2B1406EAB17}"/>
          </ac:picMkLst>
        </pc:picChg>
        <pc:picChg chg="add">
          <ac:chgData name="Maryam Riasat" userId="S::riasatm18@holycross.ac.uk::c9976d11-529a-4a47-9ace-749b71484d8f" providerId="AD" clId="Web-{C689B3D7-AB56-43A0-B628-E96206B48739}" dt="2018-10-01T08:21:46.327" v="311"/>
          <ac:picMkLst>
            <pc:docMk/>
            <pc:sldMk cId="3033087371" sldId="259"/>
            <ac:picMk id="21" creationId="{80CF820F-5833-4D51-A9E6-87C4FAC65B31}"/>
          </ac:picMkLst>
        </pc:picChg>
        <pc:cxnChg chg="add">
          <ac:chgData name="Maryam Riasat" userId="S::riasatm18@holycross.ac.uk::c9976d11-529a-4a47-9ace-749b71484d8f" providerId="AD" clId="Web-{C689B3D7-AB56-43A0-B628-E96206B48739}" dt="2018-10-01T08:21:46.327" v="311"/>
          <ac:cxnSpMkLst>
            <pc:docMk/>
            <pc:sldMk cId="3033087371" sldId="259"/>
            <ac:cxnSpMk id="17" creationId="{E8615588-A537-45E9-80D9-14FBADBD9A91}"/>
          </ac:cxnSpMkLst>
        </pc:cxnChg>
      </pc:sldChg>
    </pc:docChg>
  </pc:docChgLst>
  <pc:docChgLst>
    <pc:chgData name="Maryam Riasat" userId="S::riasatm18@holycross.ac.uk::c9976d11-529a-4a47-9ace-749b71484d8f" providerId="AD" clId="Web-{C92B13B8-E471-49BE-93B6-27146709507F}"/>
    <pc:docChg chg="addSld delSld modSld">
      <pc:chgData name="Maryam Riasat" userId="S::riasatm18@holycross.ac.uk::c9976d11-529a-4a47-9ace-749b71484d8f" providerId="AD" clId="Web-{C92B13B8-E471-49BE-93B6-27146709507F}" dt="2018-09-28T18:11:15.720" v="225" actId="20577"/>
      <pc:docMkLst>
        <pc:docMk/>
      </pc:docMkLst>
      <pc:sldChg chg="addSp delSp modSp mod setBg">
        <pc:chgData name="Maryam Riasat" userId="S::riasatm18@holycross.ac.uk::c9976d11-529a-4a47-9ace-749b71484d8f" providerId="AD" clId="Web-{C92B13B8-E471-49BE-93B6-27146709507F}" dt="2018-09-28T17:53:57.330" v="39"/>
        <pc:sldMkLst>
          <pc:docMk/>
          <pc:sldMk cId="2622186954" sldId="256"/>
        </pc:sldMkLst>
        <pc:spChg chg="mod ord">
          <ac:chgData name="Maryam Riasat" userId="S::riasatm18@holycross.ac.uk::c9976d11-529a-4a47-9ace-749b71484d8f" providerId="AD" clId="Web-{C92B13B8-E471-49BE-93B6-27146709507F}" dt="2018-09-28T17:53:57.330" v="39"/>
          <ac:spMkLst>
            <pc:docMk/>
            <pc:sldMk cId="2622186954" sldId="256"/>
            <ac:spMk id="2" creationId="{00000000-0000-0000-0000-000000000000}"/>
          </ac:spMkLst>
        </pc:spChg>
        <pc:spChg chg="add del">
          <ac:chgData name="Maryam Riasat" userId="S::riasatm18@holycross.ac.uk::c9976d11-529a-4a47-9ace-749b71484d8f" providerId="AD" clId="Web-{C92B13B8-E471-49BE-93B6-27146709507F}" dt="2018-09-28T17:53:57.330" v="39"/>
          <ac:spMkLst>
            <pc:docMk/>
            <pc:sldMk cId="2622186954" sldId="256"/>
            <ac:spMk id="8" creationId="{53E559B7-FFF0-4CD8-9260-633468131126}"/>
          </ac:spMkLst>
        </pc:spChg>
        <pc:spChg chg="add del">
          <ac:chgData name="Maryam Riasat" userId="S::riasatm18@holycross.ac.uk::c9976d11-529a-4a47-9ace-749b71484d8f" providerId="AD" clId="Web-{C92B13B8-E471-49BE-93B6-27146709507F}" dt="2018-09-28T17:48:57.500" v="26"/>
          <ac:spMkLst>
            <pc:docMk/>
            <pc:sldMk cId="2622186954" sldId="256"/>
            <ac:spMk id="16" creationId="{85E91671-F8EC-48E5-AF7D-F8EBA1170C39}"/>
          </ac:spMkLst>
        </pc:spChg>
        <pc:spChg chg="add">
          <ac:chgData name="Maryam Riasat" userId="S::riasatm18@holycross.ac.uk::c9976d11-529a-4a47-9ace-749b71484d8f" providerId="AD" clId="Web-{C92B13B8-E471-49BE-93B6-27146709507F}" dt="2018-09-28T17:53:57.330" v="39"/>
          <ac:spMkLst>
            <pc:docMk/>
            <pc:sldMk cId="2622186954" sldId="256"/>
            <ac:spMk id="28" creationId="{773FBE9B-7F77-4379-9101-1508A61ED3D2}"/>
          </ac:spMkLst>
        </pc:spChg>
        <pc:spChg chg="add">
          <ac:chgData name="Maryam Riasat" userId="S::riasatm18@holycross.ac.uk::c9976d11-529a-4a47-9ace-749b71484d8f" providerId="AD" clId="Web-{C92B13B8-E471-49BE-93B6-27146709507F}" dt="2018-09-28T17:53:57.330" v="39"/>
          <ac:spMkLst>
            <pc:docMk/>
            <pc:sldMk cId="2622186954" sldId="256"/>
            <ac:spMk id="34" creationId="{34BBFCB7-A1AF-44CB-A947-E43C011575D6}"/>
          </ac:spMkLst>
        </pc:spChg>
        <pc:spChg chg="add">
          <ac:chgData name="Maryam Riasat" userId="S::riasatm18@holycross.ac.uk::c9976d11-529a-4a47-9ace-749b71484d8f" providerId="AD" clId="Web-{C92B13B8-E471-49BE-93B6-27146709507F}" dt="2018-09-28T17:53:57.330" v="39"/>
          <ac:spMkLst>
            <pc:docMk/>
            <pc:sldMk cId="2622186954" sldId="256"/>
            <ac:spMk id="36" creationId="{1A3C7699-5D60-4C05-AD23-5EB9936A6619}"/>
          </ac:spMkLst>
        </pc:spChg>
        <pc:picChg chg="add mod ord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3" creationId="{AE2BB4E0-C926-4417-BAE7-5F00A30D42E5}"/>
          </ac:picMkLst>
        </pc:picChg>
        <pc:picChg chg="add del mod">
          <ac:chgData name="Maryam Riasat" userId="S::riasatm18@holycross.ac.uk::c9976d11-529a-4a47-9ace-749b71484d8f" providerId="AD" clId="Web-{C92B13B8-E471-49BE-93B6-27146709507F}" dt="2018-09-28T17:44:36.733" v="5"/>
          <ac:picMkLst>
            <pc:docMk/>
            <pc:sldMk cId="2622186954" sldId="256"/>
            <ac:picMk id="5" creationId="{D93ACD18-CDCF-40B9-9853-31662EB06C6D}"/>
          </ac:picMkLst>
        </pc:picChg>
        <pc:picChg chg="add del mod ord">
          <ac:chgData name="Maryam Riasat" userId="S::riasatm18@holycross.ac.uk::c9976d11-529a-4a47-9ace-749b71484d8f" providerId="AD" clId="Web-{C92B13B8-E471-49BE-93B6-27146709507F}" dt="2018-09-28T17:45:46.514" v="14"/>
          <ac:picMkLst>
            <pc:docMk/>
            <pc:sldMk cId="2622186954" sldId="256"/>
            <ac:picMk id="7" creationId="{4E994346-8D89-47D8-8862-4759A5F1B3F3}"/>
          </ac:picMkLst>
        </pc:picChg>
        <pc:picChg chg="add del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10" creationId="{180BC9E0-1901-4FD9-90B5-82D9EE5137E1}"/>
          </ac:picMkLst>
        </pc:picChg>
        <pc:picChg chg="add mod ord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11" creationId="{4D461117-7BD0-4EEE-BE2D-7C1F25038930}"/>
          </ac:picMkLst>
        </pc:picChg>
        <pc:picChg chg="add del">
          <ac:chgData name="Maryam Riasat" userId="S::riasatm18@holycross.ac.uk::c9976d11-529a-4a47-9ace-749b71484d8f" providerId="AD" clId="Web-{C92B13B8-E471-49BE-93B6-27146709507F}" dt="2018-09-28T17:48:04.437" v="20"/>
          <ac:picMkLst>
            <pc:docMk/>
            <pc:sldMk cId="2622186954" sldId="256"/>
            <ac:picMk id="13" creationId="{54E84F8A-4E27-49EE-BE34-20FEAB2B84F3}"/>
          </ac:picMkLst>
        </pc:picChg>
        <pc:picChg chg="add del">
          <ac:chgData name="Maryam Riasat" userId="S::riasatm18@holycross.ac.uk::c9976d11-529a-4a47-9ace-749b71484d8f" providerId="AD" clId="Web-{C92B13B8-E471-49BE-93B6-27146709507F}" dt="2018-09-28T17:48:41.750" v="24"/>
          <ac:picMkLst>
            <pc:docMk/>
            <pc:sldMk cId="2622186954" sldId="256"/>
            <ac:picMk id="14" creationId="{468557FF-F03D-48E9-AB93-54BB1DA29663}"/>
          </ac:picMkLst>
        </pc:picChg>
        <pc:picChg chg="add del">
          <ac:chgData name="Maryam Riasat" userId="S::riasatm18@holycross.ac.uk::c9976d11-529a-4a47-9ace-749b71484d8f" providerId="AD" clId="Web-{C92B13B8-E471-49BE-93B6-27146709507F}" dt="2018-09-28T17:48:39.641" v="23"/>
          <ac:picMkLst>
            <pc:docMk/>
            <pc:sldMk cId="2622186954" sldId="256"/>
            <ac:picMk id="15" creationId="{A199EDD9-3998-40B4-9639-539AD1C7AC19}"/>
          </ac:picMkLst>
        </pc:picChg>
        <pc:picChg chg="add mod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17" creationId="{43101559-AB68-46EE-B267-78D0FC4A814E}"/>
          </ac:picMkLst>
        </pc:picChg>
        <pc:picChg chg="add del">
          <ac:chgData name="Maryam Riasat" userId="S::riasatm18@holycross.ac.uk::c9976d11-529a-4a47-9ace-749b71484d8f" providerId="AD" clId="Web-{C92B13B8-E471-49BE-93B6-27146709507F}" dt="2018-09-28T17:48:57.500" v="26"/>
          <ac:picMkLst>
            <pc:docMk/>
            <pc:sldMk cId="2622186954" sldId="256"/>
            <ac:picMk id="18" creationId="{CE59FA1A-344C-4D4A-8B5E-C8C762089153}"/>
          </ac:picMkLst>
        </pc:picChg>
        <pc:picChg chg="add del">
          <ac:chgData name="Maryam Riasat" userId="S::riasatm18@holycross.ac.uk::c9976d11-529a-4a47-9ace-749b71484d8f" providerId="AD" clId="Web-{C92B13B8-E471-49BE-93B6-27146709507F}" dt="2018-09-28T17:48:57.500" v="26"/>
          <ac:picMkLst>
            <pc:docMk/>
            <pc:sldMk cId="2622186954" sldId="256"/>
            <ac:picMk id="20" creationId="{2CC222C5-0DAD-4CD1-A207-849800E667D3}"/>
          </ac:picMkLst>
        </pc:picChg>
        <pc:picChg chg="add del mod">
          <ac:chgData name="Maryam Riasat" userId="S::riasatm18@holycross.ac.uk::c9976d11-529a-4a47-9ace-749b71484d8f" providerId="AD" clId="Web-{C92B13B8-E471-49BE-93B6-27146709507F}" dt="2018-09-28T17:52:12.158" v="35"/>
          <ac:picMkLst>
            <pc:docMk/>
            <pc:sldMk cId="2622186954" sldId="256"/>
            <ac:picMk id="21" creationId="{D1C338BD-3F75-4886-8963-8EA5D57DDE96}"/>
          </ac:picMkLst>
        </pc:picChg>
        <pc:picChg chg="add mod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23" creationId="{27BAB00B-E220-40A8-92D3-A3924659F4D9}"/>
          </ac:picMkLst>
        </pc:picChg>
        <pc:picChg chg="add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30" creationId="{86648730-9F21-49D8-B716-FA731BED0D90}"/>
          </ac:picMkLst>
        </pc:picChg>
        <pc:picChg chg="add">
          <ac:chgData name="Maryam Riasat" userId="S::riasatm18@holycross.ac.uk::c9976d11-529a-4a47-9ace-749b71484d8f" providerId="AD" clId="Web-{C92B13B8-E471-49BE-93B6-27146709507F}" dt="2018-09-28T17:53:57.330" v="39"/>
          <ac:picMkLst>
            <pc:docMk/>
            <pc:sldMk cId="2622186954" sldId="256"/>
            <ac:picMk id="38" creationId="{087AB4C3-A0CA-47C6-8819-3B5EFADFCD48}"/>
          </ac:picMkLst>
        </pc:picChg>
        <pc:cxnChg chg="add">
          <ac:chgData name="Maryam Riasat" userId="S::riasatm18@holycross.ac.uk::c9976d11-529a-4a47-9ace-749b71484d8f" providerId="AD" clId="Web-{C92B13B8-E471-49BE-93B6-27146709507F}" dt="2018-09-28T17:53:57.330" v="39"/>
          <ac:cxnSpMkLst>
            <pc:docMk/>
            <pc:sldMk cId="2622186954" sldId="256"/>
            <ac:cxnSpMk id="32" creationId="{EE44E7E9-A42B-4056-AD30-0830A5244C87}"/>
          </ac:cxnSpMkLst>
        </pc:cxnChg>
      </pc:sldChg>
      <pc:sldChg chg="add del replId">
        <pc:chgData name="Maryam Riasat" userId="S::riasatm18@holycross.ac.uk::c9976d11-529a-4a47-9ace-749b71484d8f" providerId="AD" clId="Web-{C92B13B8-E471-49BE-93B6-27146709507F}" dt="2018-09-28T17:51:10.313" v="30"/>
        <pc:sldMkLst>
          <pc:docMk/>
          <pc:sldMk cId="3474171256" sldId="257"/>
        </pc:sldMkLst>
      </pc:sldChg>
      <pc:sldChg chg="addSp delSp modSp new">
        <pc:chgData name="Maryam Riasat" userId="S::riasatm18@holycross.ac.uk::c9976d11-529a-4a47-9ace-749b71484d8f" providerId="AD" clId="Web-{C92B13B8-E471-49BE-93B6-27146709507F}" dt="2018-09-28T18:11:15.720" v="224" actId="20577"/>
        <pc:sldMkLst>
          <pc:docMk/>
          <pc:sldMk cId="3773094045" sldId="257"/>
        </pc:sldMkLst>
        <pc:spChg chg="mod">
          <ac:chgData name="Maryam Riasat" userId="S::riasatm18@holycross.ac.uk::c9976d11-529a-4a47-9ace-749b71484d8f" providerId="AD" clId="Web-{C92B13B8-E471-49BE-93B6-27146709507F}" dt="2018-09-28T18:03:29.227" v="125" actId="1076"/>
          <ac:spMkLst>
            <pc:docMk/>
            <pc:sldMk cId="3773094045" sldId="257"/>
            <ac:spMk id="2" creationId="{F36E125B-EEFC-4346-92FD-499970FEA124}"/>
          </ac:spMkLst>
        </pc:spChg>
        <pc:spChg chg="del">
          <ac:chgData name="Maryam Riasat" userId="S::riasatm18@holycross.ac.uk::c9976d11-529a-4a47-9ace-749b71484d8f" providerId="AD" clId="Web-{C92B13B8-E471-49BE-93B6-27146709507F}" dt="2018-09-28T18:05:44.478" v="142"/>
          <ac:spMkLst>
            <pc:docMk/>
            <pc:sldMk cId="3773094045" sldId="257"/>
            <ac:spMk id="3" creationId="{3D89312C-E005-4FFD-80DF-5815D7D639B6}"/>
          </ac:spMkLst>
        </pc:spChg>
        <pc:spChg chg="mod">
          <ac:chgData name="Maryam Riasat" userId="S::riasatm18@holycross.ac.uk::c9976d11-529a-4a47-9ace-749b71484d8f" providerId="AD" clId="Web-{C92B13B8-E471-49BE-93B6-27146709507F}" dt="2018-09-28T18:04:33.931" v="139" actId="20577"/>
          <ac:spMkLst>
            <pc:docMk/>
            <pc:sldMk cId="3773094045" sldId="257"/>
            <ac:spMk id="4" creationId="{CD45F226-E1F2-4624-9898-CE2FBAEA6764}"/>
          </ac:spMkLst>
        </pc:spChg>
        <pc:spChg chg="add mod">
          <ac:chgData name="Maryam Riasat" userId="S::riasatm18@holycross.ac.uk::c9976d11-529a-4a47-9ace-749b71484d8f" providerId="AD" clId="Web-{C92B13B8-E471-49BE-93B6-27146709507F}" dt="2018-09-28T18:11:15.720" v="224" actId="20577"/>
          <ac:spMkLst>
            <pc:docMk/>
            <pc:sldMk cId="3773094045" sldId="257"/>
            <ac:spMk id="9" creationId="{135DEFEC-1280-417B-B314-F6173C37431D}"/>
          </ac:spMkLst>
        </pc:spChg>
        <pc:spChg chg="add del">
          <ac:chgData name="Maryam Riasat" userId="S::riasatm18@holycross.ac.uk::c9976d11-529a-4a47-9ace-749b71484d8f" providerId="AD" clId="Web-{C92B13B8-E471-49BE-93B6-27146709507F}" dt="2018-09-28T18:10:14.891" v="193"/>
          <ac:spMkLst>
            <pc:docMk/>
            <pc:sldMk cId="3773094045" sldId="257"/>
            <ac:spMk id="10" creationId="{24F8E325-EDA1-4EFA-ABE2-07D6B50B9CD6}"/>
          </ac:spMkLst>
        </pc:spChg>
        <pc:spChg chg="add del">
          <ac:chgData name="Maryam Riasat" userId="S::riasatm18@holycross.ac.uk::c9976d11-529a-4a47-9ace-749b71484d8f" providerId="AD" clId="Web-{C92B13B8-E471-49BE-93B6-27146709507F}" dt="2018-09-28T18:10:12.438" v="192"/>
          <ac:spMkLst>
            <pc:docMk/>
            <pc:sldMk cId="3773094045" sldId="257"/>
            <ac:spMk id="11" creationId="{9CE3A797-347D-4F11-9E29-7F69920FE570}"/>
          </ac:spMkLst>
        </pc:spChg>
        <pc:spChg chg="add del">
          <ac:chgData name="Maryam Riasat" userId="S::riasatm18@holycross.ac.uk::c9976d11-529a-4a47-9ace-749b71484d8f" providerId="AD" clId="Web-{C92B13B8-E471-49BE-93B6-27146709507F}" dt="2018-09-28T18:10:12.375" v="191"/>
          <ac:spMkLst>
            <pc:docMk/>
            <pc:sldMk cId="3773094045" sldId="257"/>
            <ac:spMk id="12" creationId="{3D98839D-61FD-4675-838F-DA2619CD43BF}"/>
          </ac:spMkLst>
        </pc:spChg>
        <pc:spChg chg="add del">
          <ac:chgData name="Maryam Riasat" userId="S::riasatm18@holycross.ac.uk::c9976d11-529a-4a47-9ace-749b71484d8f" providerId="AD" clId="Web-{C92B13B8-E471-49BE-93B6-27146709507F}" dt="2018-09-28T18:09:48.344" v="153"/>
          <ac:spMkLst>
            <pc:docMk/>
            <pc:sldMk cId="3773094045" sldId="257"/>
            <ac:spMk id="14" creationId="{6B8AD709-F64C-4FBD-8E41-E396DD990FCD}"/>
          </ac:spMkLst>
        </pc:spChg>
        <pc:picChg chg="add mod ord">
          <ac:chgData name="Maryam Riasat" userId="S::riasatm18@holycross.ac.uk::c9976d11-529a-4a47-9ace-749b71484d8f" providerId="AD" clId="Web-{C92B13B8-E471-49BE-93B6-27146709507F}" dt="2018-09-28T18:05:52.103" v="144" actId="14100"/>
          <ac:picMkLst>
            <pc:docMk/>
            <pc:sldMk cId="3773094045" sldId="257"/>
            <ac:picMk id="5" creationId="{9CA5BE24-ED32-4B92-BC85-56D2269A2267}"/>
          </ac:picMkLst>
        </pc:picChg>
        <pc:picChg chg="add mod">
          <ac:chgData name="Maryam Riasat" userId="S::riasatm18@holycross.ac.uk::c9976d11-529a-4a47-9ace-749b71484d8f" providerId="AD" clId="Web-{C92B13B8-E471-49BE-93B6-27146709507F}" dt="2018-09-28T18:07:53.874" v="147" actId="14100"/>
          <ac:picMkLst>
            <pc:docMk/>
            <pc:sldMk cId="3773094045" sldId="257"/>
            <ac:picMk id="7" creationId="{E6308E62-AD12-4856-A947-8212B8449F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73FBE9B-7F77-4379-9101-1508A61ED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6648730-9F21-49D8-B716-FA731BED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3163002" cy="2730498"/>
          </a:xfrm>
        </p:spPr>
        <p:txBody>
          <a:bodyPr>
            <a:normAutofit/>
          </a:bodyPr>
          <a:lstStyle/>
          <a:p>
            <a:r>
              <a:rPr lang="en-US" sz="3400"/>
              <a:t>How is Art and design used to communicate </a:t>
            </a:r>
          </a:p>
        </p:txBody>
      </p:sp>
      <p:pic>
        <p:nvPicPr>
          <p:cNvPr id="17" name="Picture 18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43101559-AB68-46EE-B267-78D0FC4A8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6" r="17737" b="2"/>
          <a:stretch/>
        </p:blipFill>
        <p:spPr>
          <a:xfrm>
            <a:off x="5125153" y="10"/>
            <a:ext cx="3492275" cy="3428989"/>
          </a:xfrm>
          <a:prstGeom prst="rect">
            <a:avLst/>
          </a:prstGeom>
        </p:spPr>
      </p:pic>
      <p:pic>
        <p:nvPicPr>
          <p:cNvPr id="23" name="Picture 23" descr="A colorful graffiti&#10;&#10;Description generated with high confidence">
            <a:extLst>
              <a:ext uri="{FF2B5EF4-FFF2-40B4-BE49-F238E27FC236}">
                <a16:creationId xmlns:a16="http://schemas.microsoft.com/office/drawing/2014/main" id="{27BAB00B-E220-40A8-92D3-A3924659F4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58" r="23267" b="1"/>
          <a:stretch/>
        </p:blipFill>
        <p:spPr>
          <a:xfrm>
            <a:off x="8662087" y="10"/>
            <a:ext cx="3539463" cy="3428989"/>
          </a:xfrm>
          <a:prstGeom prst="rect">
            <a:avLst/>
          </a:prstGeom>
        </p:spPr>
      </p:pic>
      <p:pic>
        <p:nvPicPr>
          <p:cNvPr id="11" name="Picture 11" descr="A hand holding up a birthday cake&#10;&#10;Description generated with high confidence">
            <a:extLst>
              <a:ext uri="{FF2B5EF4-FFF2-40B4-BE49-F238E27FC236}">
                <a16:creationId xmlns:a16="http://schemas.microsoft.com/office/drawing/2014/main" id="{4D461117-7BD0-4EEE-BE2D-7C1F250389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2861"/>
          <a:stretch/>
        </p:blipFill>
        <p:spPr>
          <a:xfrm>
            <a:off x="5113850" y="3429000"/>
            <a:ext cx="3529910" cy="3429000"/>
          </a:xfrm>
          <a:prstGeom prst="rect">
            <a:avLst/>
          </a:prstGeom>
        </p:spPr>
      </p:pic>
      <p:pic>
        <p:nvPicPr>
          <p:cNvPr id="3" name="Picture 3" descr="A picture containing colorful&#10;&#10;Description generated with high confidence">
            <a:extLst>
              <a:ext uri="{FF2B5EF4-FFF2-40B4-BE49-F238E27FC236}">
                <a16:creationId xmlns:a16="http://schemas.microsoft.com/office/drawing/2014/main" id="{AE2BB4E0-C926-4417-BAE7-5F00A30D42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51" b="-2"/>
          <a:stretch/>
        </p:blipFill>
        <p:spPr>
          <a:xfrm>
            <a:off x="8662087" y="3429000"/>
            <a:ext cx="3529910" cy="342900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44E7E9-A42B-4056-AD30-0830A5244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61807" y="3433232"/>
            <a:ext cx="6990862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4BBFCB7-A1AF-44CB-A947-E43C01157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494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3C7699-5D60-4C05-AD23-5EB9936A6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7428" y="-3"/>
            <a:ext cx="82296" cy="6858000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87AB4C3-A0CA-47C6-8819-3B5EFADFC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B99C20-B45B-4294-AA67-B1B673730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E0D18DC-1215-45CC-B2A5-AF05C5769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D0BE370-514A-431B-AA6D-C69E5C4CF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E125B-EEFC-4346-92FD-499970FE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What is ART </a:t>
            </a:r>
          </a:p>
        </p:txBody>
      </p:sp>
      <p:pic>
        <p:nvPicPr>
          <p:cNvPr id="5" name="Picture 5" descr="A picture containing person&#10;&#10;Description generated with high confidence">
            <a:extLst>
              <a:ext uri="{FF2B5EF4-FFF2-40B4-BE49-F238E27FC236}">
                <a16:creationId xmlns:a16="http://schemas.microsoft.com/office/drawing/2014/main" id="{9CA5BE24-ED32-4B92-BC85-56D2269A22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8143" r="17753" b="2"/>
          <a:stretch/>
        </p:blipFill>
        <p:spPr>
          <a:xfrm>
            <a:off x="1" y="10"/>
            <a:ext cx="3700129" cy="342898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86496BD-A67F-43CB-BD00-8A3884A44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431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6308E62-AD12-4856-A947-8212B8449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88" r="4506" b="-4"/>
          <a:stretch/>
        </p:blipFill>
        <p:spPr>
          <a:xfrm>
            <a:off x="3784345" y="10"/>
            <a:ext cx="3700129" cy="3428987"/>
          </a:xfrm>
          <a:prstGeom prst="rect">
            <a:avLst/>
          </a:prstGeom>
        </p:spPr>
      </p:pic>
      <p:pic>
        <p:nvPicPr>
          <p:cNvPr id="3" name="Picture 5" descr="A close up of a coral&#10;&#10;Description generated with high confidence">
            <a:extLst>
              <a:ext uri="{FF2B5EF4-FFF2-40B4-BE49-F238E27FC236}">
                <a16:creationId xmlns:a16="http://schemas.microsoft.com/office/drawing/2014/main" id="{81C2D1EE-CBC9-4EEE-A2B9-B2F871517D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310" r="1" b="13763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43BB32-6462-4A26-9015-20B82F3F3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6644F73-E065-4D6B-9C98-74283A13E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B2B17E1-DFCD-4309-9E2A-E8B535BE9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F226-E1F2-4624-9898-CE2FBAEA6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SCULPTURES 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DRAWRINGS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PICTURES 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PAINTINGS 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DEFEC-1280-417B-B314-F6173C37431D}"/>
              </a:ext>
            </a:extLst>
          </p:cNvPr>
          <p:cNvSpPr txBox="1"/>
          <p:nvPr/>
        </p:nvSpPr>
        <p:spPr>
          <a:xfrm>
            <a:off x="7197306" y="317739"/>
            <a:ext cx="2743200" cy="7232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/>
              <a:buChar char="•"/>
            </a:pPr>
            <a:endParaRPr lang="en-US"/>
          </a:p>
          <a:p>
            <a:pPr marL="285750" indent="-285750" algn="ctr">
              <a:spcAft>
                <a:spcPts val="600"/>
              </a:spcAft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AF2918A-1C5B-42DB-81F0-39DF7ED15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5F6D9BC-491D-426B-8C90-6B090419E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close up of a red brick building&#10;&#10;Description generated with very high confidence">
            <a:extLst>
              <a:ext uri="{FF2B5EF4-FFF2-40B4-BE49-F238E27FC236}">
                <a16:creationId xmlns:a16="http://schemas.microsoft.com/office/drawing/2014/main" id="{C65F0A33-11AB-41AA-A7F4-0179A6C7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67" y="618517"/>
            <a:ext cx="2732646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1819B8-FEB3-4E14-9CF4-D4D0F2BE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3789693"/>
            <a:ext cx="3427091" cy="218477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F1914C-EC2D-465E-A932-04CD9F4E2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98759C-BE21-4E19-9B8B-389AE25C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en-US" dirty="0"/>
              <a:t>WHO CAN USE THIS FORM OF COMMUNICATION?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597B5-277D-4235-BD75-E9DBC6DE96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CHILDREN~ DON’T HAVE THE LANGUAGE SKILLS TO EXPRESS THEMSELVES</a:t>
            </a:r>
          </a:p>
          <a:p>
            <a:r>
              <a:rPr lang="en-US" dirty="0"/>
              <a:t>ELDERLY PEOPLE~ SOME ILLNESSS CAN TAKE AWAY FORMS OF COMMUNICATION </a:t>
            </a:r>
          </a:p>
          <a:p>
            <a:r>
              <a:rPr lang="en-US" dirty="0"/>
              <a:t>PEOPLE WITH IMPAREMENS~ DON’T HAVE THE PROPPER COMMUNICATION SKILLS TO COMMUNICATE </a:t>
            </a:r>
          </a:p>
          <a:p>
            <a:r>
              <a:rPr lang="en-US" dirty="0"/>
              <a:t>ARTISTS~ TO GET POWERFULL MESSGES ACROSS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5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ED3B4C-27C4-4114-81F6-6B44C8CD5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199F1F1-09A0-453D-B4B8-B2B1406EA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colorful&#10;&#10;Description generated with very high confidence">
            <a:extLst>
              <a:ext uri="{FF2B5EF4-FFF2-40B4-BE49-F238E27FC236}">
                <a16:creationId xmlns:a16="http://schemas.microsoft.com/office/drawing/2014/main" id="{38F0B571-13F7-4762-BF14-12986442E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" r="11197"/>
          <a:stretch/>
        </p:blipFill>
        <p:spPr>
          <a:xfrm>
            <a:off x="20" y="1"/>
            <a:ext cx="4024741" cy="4571996"/>
          </a:xfrm>
          <a:prstGeom prst="rect">
            <a:avLst/>
          </a:prstGeom>
        </p:spPr>
      </p:pic>
      <p:pic>
        <p:nvPicPr>
          <p:cNvPr id="8" name="Picture 8" descr="A person holding a sign&#10;&#10;Description generated with very high confidence">
            <a:extLst>
              <a:ext uri="{FF2B5EF4-FFF2-40B4-BE49-F238E27FC236}">
                <a16:creationId xmlns:a16="http://schemas.microsoft.com/office/drawing/2014/main" id="{4A49F7AC-F18D-4F47-A1E5-9EC839B97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7" r="1" b="21935"/>
          <a:stretch/>
        </p:blipFill>
        <p:spPr>
          <a:xfrm>
            <a:off x="-3175" y="4572000"/>
            <a:ext cx="4027935" cy="228600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615588-A537-45E9-80D9-14FBADBD9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4571999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colorful, writing implement, indoor, stationary&#10;&#10;Description generated with very high confidence">
            <a:extLst>
              <a:ext uri="{FF2B5EF4-FFF2-40B4-BE49-F238E27FC236}">
                <a16:creationId xmlns:a16="http://schemas.microsoft.com/office/drawing/2014/main" id="{3C270901-1320-4707-AE9E-8214FB5371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/>
          </a:blip>
          <a:srcRect r="396" b="1"/>
          <a:stretch/>
        </p:blipFill>
        <p:spPr>
          <a:xfrm>
            <a:off x="4059934" y="-319"/>
            <a:ext cx="81320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873BA-4AF0-4AFE-9129-93AFDAD2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How does this help?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2D9F08-C3E8-4DEC-8C46-F2CBF6812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0992-1213-42CC-854A-0AFAE0484F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Art can ~</a:t>
            </a:r>
            <a:endParaRPr lang="en-US"/>
          </a:p>
          <a:p>
            <a:pPr marL="285750" indent="-285750">
              <a:spcBef>
                <a:spcPts val="0"/>
              </a:spcBef>
            </a:pPr>
            <a:r>
              <a:rPr lang="en-US" dirty="0"/>
              <a:t>Express ideas </a:t>
            </a:r>
            <a:endParaRPr lang="en-US"/>
          </a:p>
          <a:p>
            <a:pPr marL="285750" indent="-285750">
              <a:spcBef>
                <a:spcPts val="0"/>
              </a:spcBef>
            </a:pPr>
            <a:endParaRPr lang="en-US"/>
          </a:p>
          <a:p>
            <a:pPr marL="285750" indent="-285750">
              <a:spcBef>
                <a:spcPts val="0"/>
              </a:spcBef>
            </a:pPr>
            <a:r>
              <a:rPr lang="en-US" dirty="0"/>
              <a:t>Help calm/ show emotions through symbols or drawings </a:t>
            </a:r>
            <a:endParaRPr lang="en-US"/>
          </a:p>
          <a:p>
            <a:pPr marL="285750" indent="-285750">
              <a:spcBef>
                <a:spcPts val="0"/>
              </a:spcBef>
            </a:pPr>
            <a:endParaRPr lang="en-US"/>
          </a:p>
          <a:p>
            <a:pPr marL="285750" indent="-285750">
              <a:spcBef>
                <a:spcPts val="0"/>
              </a:spcBef>
            </a:pPr>
            <a:r>
              <a:rPr lang="en-US" dirty="0"/>
              <a:t>GET POWERFULL MESSAGES ACROSS</a:t>
            </a:r>
            <a:endParaRPr lang="en-US"/>
          </a:p>
          <a:p>
            <a:pPr marL="285750" indent="-285750">
              <a:spcBef>
                <a:spcPts val="0"/>
              </a:spcBef>
            </a:pPr>
            <a:endParaRPr lang="en-US"/>
          </a:p>
          <a:p>
            <a:pPr marL="285750" indent="-285750">
              <a:spcBef>
                <a:spcPts val="0"/>
              </a:spcBef>
            </a:pPr>
            <a:endParaRPr lang="en-US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CF820F-5833-4D51-A9E6-87C4FAC65B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73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51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Droplet</vt:lpstr>
      <vt:lpstr>How is Art and design used to communicate </vt:lpstr>
      <vt:lpstr>What is ART </vt:lpstr>
      <vt:lpstr>WHO CAN USE THIS FORM OF COMMUNICATION?</vt:lpstr>
      <vt:lpstr>How does this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Elizabeth Porter</dc:creator>
  <cp:lastModifiedBy>Kate Elizabeth Porter</cp:lastModifiedBy>
  <cp:revision>190</cp:revision>
  <dcterms:created xsi:type="dcterms:W3CDTF">2014-09-12T17:25:11Z</dcterms:created>
  <dcterms:modified xsi:type="dcterms:W3CDTF">2018-10-01T08:37:28Z</dcterms:modified>
</cp:coreProperties>
</file>