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BSL – British sign language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British Sign Language is a sign language used in the United Kingdom, and is the first or preferred language of some deaf people in the </a:t>
            </a:r>
            <a:r>
              <a:rPr lang="en-GB" dirty="0" smtClean="0"/>
              <a:t>UK.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589090"/>
            <a:ext cx="8825658" cy="32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74900"/>
            <a:ext cx="8825659" cy="3416300"/>
          </a:xfrm>
        </p:spPr>
        <p:txBody>
          <a:bodyPr>
            <a:noAutofit/>
          </a:bodyPr>
          <a:lstStyle/>
          <a:p>
            <a:r>
              <a:rPr lang="en-GB" sz="2400" dirty="0"/>
              <a:t>BSL isn’t simply English with hand signs, it is a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different language with its own grammar and sentence construction</a:t>
            </a:r>
            <a:r>
              <a:rPr lang="en-GB" sz="2400" dirty="0"/>
              <a:t>. While you would say “what is your </a:t>
            </a:r>
            <a:r>
              <a:rPr lang="en-GB" sz="2400" dirty="0" smtClean="0"/>
              <a:t>name?” </a:t>
            </a:r>
            <a:r>
              <a:rPr lang="en-GB" sz="2400" dirty="0"/>
              <a:t>in English, a BSL user would sign, “</a:t>
            </a:r>
            <a:r>
              <a:rPr lang="en-GB" sz="2400" dirty="0" smtClean="0"/>
              <a:t>your </a:t>
            </a:r>
            <a:r>
              <a:rPr lang="en-GB" sz="2400" dirty="0"/>
              <a:t>name, what</a:t>
            </a:r>
            <a:r>
              <a:rPr lang="en-GB" sz="2400" dirty="0" smtClean="0"/>
              <a:t>?”</a:t>
            </a:r>
          </a:p>
          <a:p>
            <a:r>
              <a:rPr lang="en-GB" sz="2400" dirty="0"/>
              <a:t>Most Deaf people </a:t>
            </a:r>
            <a:r>
              <a:rPr lang="en-GB" sz="2400" dirty="0" smtClean="0"/>
              <a:t>who use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British Sign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Language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/>
              <a:t>It’s a rich combination of hand gestures, facial expressions and body </a:t>
            </a:r>
            <a:r>
              <a:rPr lang="en-GB" sz="2400" dirty="0" smtClean="0"/>
              <a:t>language</a:t>
            </a:r>
          </a:p>
          <a:p>
            <a:r>
              <a:rPr lang="en-GB" sz="2400" dirty="0"/>
              <a:t>You might assume that sign language across the world is the same – but actually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British Sign Language is totally different to other sign languages </a:t>
            </a:r>
            <a:r>
              <a:rPr lang="en-GB" sz="2400" dirty="0"/>
              <a:t>such as American Sign Language or Japanese Sign Language</a:t>
            </a:r>
          </a:p>
        </p:txBody>
      </p:sp>
    </p:spTree>
    <p:extLst>
      <p:ext uri="{BB962C8B-B14F-4D97-AF65-F5344CB8AC3E}">
        <p14:creationId xmlns:p14="http://schemas.microsoft.com/office/powerpoint/2010/main" val="336426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4446" cy="766232"/>
          </a:xfrm>
        </p:spPr>
        <p:txBody>
          <a:bodyPr/>
          <a:lstStyle/>
          <a:p>
            <a:r>
              <a:rPr lang="en-GB" dirty="0" smtClean="0"/>
              <a:t>How to say your name in sign language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" y="2285746"/>
            <a:ext cx="2218944" cy="16642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28" y="2285746"/>
            <a:ext cx="2218944" cy="166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72" y="2285746"/>
            <a:ext cx="2218944" cy="166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6" y="2285746"/>
            <a:ext cx="2218944" cy="166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" y="4495800"/>
            <a:ext cx="2218944" cy="166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526" y="3941802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03728" y="3949954"/>
            <a:ext cx="2218944" cy="36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63572" y="3949954"/>
            <a:ext cx="23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23416" y="3949954"/>
            <a:ext cx="2218944" cy="36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3884" y="6160008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Moizza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27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148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 Boardroom</vt:lpstr>
      <vt:lpstr>BSL – British sign language</vt:lpstr>
      <vt:lpstr>PowerPoint Presentation</vt:lpstr>
      <vt:lpstr>How to say your name in sign language</vt:lpstr>
    </vt:vector>
  </TitlesOfParts>
  <Company>Holy Cross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BSL – British sign language</dc:title>
  <dc:creator>Moizza Mariam Ahmed</dc:creator>
  <cp:lastModifiedBy>Kate Elizabeth Porter</cp:lastModifiedBy>
  <cp:revision>3</cp:revision>
  <dcterms:created xsi:type="dcterms:W3CDTF">2018-10-01T08:06:00Z</dcterms:created>
  <dcterms:modified xsi:type="dcterms:W3CDTF">2018-10-01T08:40:52Z</dcterms:modified>
</cp:coreProperties>
</file>