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notesMasterIdLst>
    <p:notesMasterId r:id="rId13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797675" cy="9926638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4C974-1336-45B8-BDFC-06B2368EA500}" type="datetimeFigureOut">
              <a:rPr lang="en-GB" smtClean="0"/>
              <a:t>10/09/2017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E0348-B373-46A6-B47B-0C1AD88E1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33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Change in appearance of breasts- darkened</a:t>
            </a:r>
            <a:r>
              <a:rPr lang="en-GB" baseline="0" dirty="0"/>
              <a:t> veins due to increased blood supply, nipples and areolas darken, become sensitive and tender.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E0348-B373-46A6-B47B-0C1AD88E1C9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3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Discussion</a:t>
            </a:r>
            <a:r>
              <a:rPr lang="en-GB" baseline="0" dirty="0"/>
              <a:t> of student answers then v</a:t>
            </a:r>
            <a:r>
              <a:rPr lang="en-GB" dirty="0"/>
              <a:t>ideos for the clarification: http://www.webmd.com/women/video/corio-perimenopause  (3 short</a:t>
            </a:r>
            <a:r>
              <a:rPr lang="en-GB" baseline="0" dirty="0"/>
              <a:t> videos, let it play on) Summing up available for those who want it.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E0348-B373-46A6-B47B-0C1AD88E1C9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625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Challenge</a:t>
            </a:r>
            <a:r>
              <a:rPr lang="en-GB" baseline="0" dirty="0"/>
              <a:t> answer: Main difference is periods- they are irregular in perimenopause and gradually stop altogether in menopause.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E0348-B373-46A6-B47B-0C1AD88E1C9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73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65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0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4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4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25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3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8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3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4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4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2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3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bycentre.co.uk/v25015153/how-your-body-changes-in-pregnancy-vide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Starter 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5516" y="1600200"/>
            <a:ext cx="10154265" cy="465311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GB" sz="2400" b="1" dirty="0"/>
              <a:t>Jan is 48 years of age. He has two children. Oscar is 8 years old and Anna is 18 months old. Anna is meeting the expected developmental milestones for her age. </a:t>
            </a:r>
          </a:p>
          <a:p>
            <a:pPr marL="45720" indent="0">
              <a:buNone/>
            </a:pPr>
            <a:endParaRPr lang="en-GB" sz="2400" b="1" dirty="0"/>
          </a:p>
          <a:p>
            <a:pPr marL="45720" indent="0">
              <a:buNone/>
            </a:pPr>
            <a:r>
              <a:rPr lang="en-GB" sz="2400" b="1" dirty="0"/>
              <a:t>Explain two possible features of Anna’s physical development at her life stage.  (4 marks)</a:t>
            </a:r>
          </a:p>
          <a:p>
            <a:pPr marL="45720" indent="0">
              <a:buNone/>
            </a:pPr>
            <a:endParaRPr lang="en-GB" sz="2400" b="1" dirty="0"/>
          </a:p>
          <a:p>
            <a:pPr marL="4572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Anna will be able to walk without help because she has developed the muscles in her back and legs.</a:t>
            </a:r>
          </a:p>
          <a:p>
            <a:pPr marL="4572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Anna will be able to build a short tower of blocks because she has developed control over her small muscles in her hands and fingers. </a:t>
            </a:r>
          </a:p>
        </p:txBody>
      </p:sp>
    </p:spTree>
    <p:extLst>
      <p:ext uri="{BB962C8B-B14F-4D97-AF65-F5344CB8AC3E}">
        <p14:creationId xmlns:p14="http://schemas.microsoft.com/office/powerpoint/2010/main" val="134429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did the examiners say?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812030"/>
              </p:ext>
            </p:extLst>
          </p:nvPr>
        </p:nvGraphicFramePr>
        <p:xfrm>
          <a:off x="1799302" y="1681317"/>
          <a:ext cx="921921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9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9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558">
                <a:tc>
                  <a:txBody>
                    <a:bodyPr/>
                    <a:lstStyle/>
                    <a:p>
                      <a:r>
                        <a:rPr lang="en-GB" sz="2400" dirty="0"/>
                        <a:t>Student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Student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0538">
                <a:tc>
                  <a:txBody>
                    <a:bodyPr/>
                    <a:lstStyle/>
                    <a:p>
                      <a:r>
                        <a:rPr lang="en-GB" sz="2400" b="1" dirty="0"/>
                        <a:t>6 marks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The</a:t>
                      </a:r>
                      <a:r>
                        <a:rPr lang="en-GB" sz="2400" baseline="0" dirty="0"/>
                        <a:t> three symptoms are adequately described however, the point concerning urinary urgency could’ve been linked to increased urinary tract infections.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/>
                        <a:t>2 marks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Mood</a:t>
                      </a:r>
                      <a:r>
                        <a:rPr lang="en-GB" sz="2400" baseline="0" dirty="0"/>
                        <a:t> swings are an emotional symptom of perimenopause</a:t>
                      </a:r>
                    </a:p>
                    <a:p>
                      <a:endParaRPr lang="en-GB" sz="2400" baseline="0" dirty="0"/>
                    </a:p>
                    <a:p>
                      <a:r>
                        <a:rPr lang="en-GB" sz="2400" baseline="0" dirty="0"/>
                        <a:t>Vaginal dryness and fatigue are correctly identified physical symptoms but their description is based on opinion and subjective thought instead of being linked to hormonal changes.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95463" y="3820933"/>
            <a:ext cx="569111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Use the 6 mark answer in your revision of perimenopause!</a:t>
            </a:r>
          </a:p>
        </p:txBody>
      </p:sp>
    </p:spTree>
    <p:extLst>
      <p:ext uri="{BB962C8B-B14F-4D97-AF65-F5344CB8AC3E}">
        <p14:creationId xmlns:p14="http://schemas.microsoft.com/office/powerpoint/2010/main" val="135486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Mini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GB" sz="2800" b="1" dirty="0"/>
              <a:t>Next lesson we will have a mini test to practice what you have learned so far about development. </a:t>
            </a:r>
          </a:p>
          <a:p>
            <a:pPr marL="45720" indent="0">
              <a:buNone/>
            </a:pPr>
            <a:r>
              <a:rPr lang="en-GB" sz="2800" b="1" dirty="0"/>
              <a:t>Homework is revision!</a:t>
            </a:r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65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Starter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413" y="2057400"/>
            <a:ext cx="10368115" cy="4038600"/>
          </a:xfrm>
        </p:spPr>
        <p:txBody>
          <a:bodyPr/>
          <a:lstStyle/>
          <a:p>
            <a:r>
              <a:rPr lang="en-GB" sz="2800" b="1" dirty="0"/>
              <a:t>Discuss the importance of monitoring Anna’s growth with reference to centiles.    (5 marks)</a:t>
            </a:r>
          </a:p>
          <a:p>
            <a:endParaRPr lang="en-GB" sz="2800" b="1" dirty="0"/>
          </a:p>
          <a:p>
            <a:pPr marL="45720" indent="0">
              <a:buNone/>
            </a:pPr>
            <a:r>
              <a:rPr lang="en-GB" sz="2800" b="1" dirty="0">
                <a:solidFill>
                  <a:srgbClr val="FF0000"/>
                </a:solidFill>
              </a:rPr>
              <a:t>The health visitor will measure Anna’s height and weight and check these against centiles that show the average for girls of Anna’s age. They will plot this on a centile chart. If Anna is growing more slowly or quickly than expected, the health visitor will offer lifestyle advice or refer her to a doctor. </a:t>
            </a:r>
          </a:p>
          <a:p>
            <a:endParaRPr lang="en-GB" sz="28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90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Physical Development During Adulthood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2057400"/>
            <a:ext cx="5394278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3200" b="1" dirty="0"/>
              <a:t>To know physical changes during pregnancy</a:t>
            </a:r>
          </a:p>
          <a:p>
            <a:pPr marL="45720" indent="0">
              <a:buNone/>
            </a:pPr>
            <a:r>
              <a:rPr lang="en-GB" sz="3200" b="1" dirty="0"/>
              <a:t>To be able to describe the perimenopause and menopause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170" y="2057400"/>
            <a:ext cx="31813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8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Early Adulthood (19-45)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8" y="2079513"/>
            <a:ext cx="11050769" cy="305844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GB" sz="2400" b="1" dirty="0"/>
              <a:t>Adults aged between 19-28 are at their tallest, strongest, fastest and most dextrous.</a:t>
            </a:r>
          </a:p>
          <a:p>
            <a:pPr marL="45720" indent="0">
              <a:buNone/>
            </a:pPr>
            <a:endParaRPr lang="en-GB" sz="2400" b="1" dirty="0"/>
          </a:p>
          <a:p>
            <a:pPr marL="45720" indent="0">
              <a:buNone/>
            </a:pPr>
            <a:r>
              <a:rPr lang="en-GB" sz="2400" b="1" dirty="0"/>
              <a:t>From around 29 years onwards, however, there is a slight decline in physical capabilities. </a:t>
            </a:r>
          </a:p>
          <a:p>
            <a:pPr marL="45720" indent="0">
              <a:buNone/>
            </a:pPr>
            <a:endParaRPr lang="en-GB" sz="2400" b="1" dirty="0"/>
          </a:p>
          <a:p>
            <a:pPr marL="45720" indent="0">
              <a:buNone/>
            </a:pPr>
            <a:r>
              <a:rPr lang="en-GB" sz="2400" b="1" dirty="0"/>
              <a:t>What lifestyle factors can impact this decline and make it more noticeable?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0784" y="5137959"/>
            <a:ext cx="2661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Smoking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8137" y="5878461"/>
            <a:ext cx="2661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Alcohol/Drug Use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7887" y="5137959"/>
            <a:ext cx="2661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Poor diet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43540" y="5155714"/>
            <a:ext cx="2661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Lack of exercise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3729" y="5693795"/>
            <a:ext cx="2661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Illness/Disability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446" y="496047"/>
            <a:ext cx="2753610" cy="14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6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652" y="609600"/>
            <a:ext cx="10118868" cy="1356360"/>
          </a:xfrm>
        </p:spPr>
        <p:txBody>
          <a:bodyPr/>
          <a:lstStyle/>
          <a:p>
            <a:r>
              <a:rPr lang="en-GB" b="1" dirty="0"/>
              <a:t>Physical Changes During Pregnancy and Lactation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187" y="1965960"/>
            <a:ext cx="11061289" cy="443484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GB" sz="2800" b="1" dirty="0"/>
              <a:t>Pregnancy is one of the biggest physical changes experienced during early adulthood. </a:t>
            </a:r>
          </a:p>
          <a:p>
            <a:pPr marL="45720" indent="0">
              <a:buNone/>
            </a:pPr>
            <a:r>
              <a:rPr lang="en-GB" sz="2800" b="1" dirty="0"/>
              <a:t>Two hormones which lead to physical changes are:</a:t>
            </a:r>
          </a:p>
          <a:p>
            <a:pPr marL="45720" indent="0">
              <a:buNone/>
            </a:pPr>
            <a:r>
              <a:rPr lang="en-GB" sz="2800" b="1" dirty="0"/>
              <a:t>Increase in oestrogen- could be the reason some women feel sick in early pregnancy</a:t>
            </a:r>
          </a:p>
          <a:p>
            <a:pPr marL="45720" indent="0">
              <a:buNone/>
            </a:pPr>
            <a:r>
              <a:rPr lang="en-GB" sz="2800" b="1" dirty="0"/>
              <a:t>Increase in progesterone- maintains the pregnancy</a:t>
            </a:r>
          </a:p>
          <a:p>
            <a:pPr marL="45720" indent="0">
              <a:buNone/>
            </a:pPr>
            <a:r>
              <a:rPr lang="en-GB" sz="2600" b="1" dirty="0">
                <a:hlinkClick r:id="rId3"/>
              </a:rPr>
              <a:t>https://www.babycentre.co.uk/v25015153/how-your-body-changes-in-pregnancy-video</a:t>
            </a:r>
            <a:endParaRPr lang="en-GB" sz="2600" b="1" dirty="0"/>
          </a:p>
          <a:p>
            <a:pPr marL="45720" indent="0">
              <a:buNone/>
            </a:pPr>
            <a:r>
              <a:rPr lang="en-GB" sz="2800" b="1" dirty="0"/>
              <a:t>How else does the body change during pregnancy?</a:t>
            </a:r>
          </a:p>
          <a:p>
            <a:pPr marL="45720" indent="0">
              <a:buNone/>
            </a:pPr>
            <a:r>
              <a:rPr lang="en-GB" sz="2800" dirty="0"/>
              <a:t>Challenge: </a:t>
            </a:r>
            <a:r>
              <a:rPr lang="en-GB" sz="2800" b="1" dirty="0"/>
              <a:t>Think; what physical changes are needed to prepare the breasts for lactation?</a:t>
            </a:r>
          </a:p>
        </p:txBody>
      </p:sp>
    </p:spTree>
    <p:extLst>
      <p:ext uri="{BB962C8B-B14F-4D97-AF65-F5344CB8AC3E}">
        <p14:creationId xmlns:p14="http://schemas.microsoft.com/office/powerpoint/2010/main" val="19795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Perimenopause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29" y="2057399"/>
            <a:ext cx="11239551" cy="4476135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GB" sz="2400" b="1" dirty="0"/>
              <a:t>This occurs before the onset of menopause, usually when a women reaches 40+ years old. </a:t>
            </a:r>
          </a:p>
          <a:p>
            <a:pPr marL="45720" indent="0">
              <a:buNone/>
            </a:pPr>
            <a:r>
              <a:rPr lang="en-GB" sz="2400" b="1" dirty="0"/>
              <a:t>Use the computers to research the perimenopause.</a:t>
            </a:r>
          </a:p>
          <a:p>
            <a:pPr marL="45720" indent="0">
              <a:buNone/>
            </a:pPr>
            <a:r>
              <a:rPr lang="en-GB" sz="2400" b="1" dirty="0"/>
              <a:t>You should find out:</a:t>
            </a:r>
          </a:p>
          <a:p>
            <a:r>
              <a:rPr lang="en-GB" sz="2400" b="1" dirty="0"/>
              <a:t>When the perimenopause occurs…</a:t>
            </a:r>
          </a:p>
          <a:p>
            <a:r>
              <a:rPr lang="en-GB" sz="2400" b="1" dirty="0"/>
              <a:t>The difference between perimenopause and menopause…</a:t>
            </a:r>
          </a:p>
          <a:p>
            <a:r>
              <a:rPr lang="en-GB" sz="2400" b="1" dirty="0"/>
              <a:t>How long perimenopause lasts…</a:t>
            </a:r>
          </a:p>
          <a:p>
            <a:r>
              <a:rPr lang="en-GB" sz="2400" b="1" dirty="0"/>
              <a:t>Symptoms of perimenopause…</a:t>
            </a:r>
          </a:p>
          <a:p>
            <a:pPr marL="45720" indent="0">
              <a:buNone/>
            </a:pPr>
            <a:r>
              <a:rPr lang="en-GB" sz="2400" b="1" dirty="0"/>
              <a:t>Challenge: Can you think of some </a:t>
            </a:r>
            <a:r>
              <a:rPr lang="en-GB" sz="2400" b="1" u="sng" dirty="0"/>
              <a:t>emotional</a:t>
            </a:r>
            <a:r>
              <a:rPr lang="en-GB" sz="2400" b="1" dirty="0"/>
              <a:t> effects of perimenopause? How might women feel when they reach this stage?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428" y="435663"/>
            <a:ext cx="3787632" cy="15302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7496" y="609600"/>
            <a:ext cx="10266528" cy="5122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Summing Up Perimenopause Symptoms: </a:t>
            </a:r>
          </a:p>
          <a:p>
            <a:r>
              <a:rPr lang="en-GB" sz="2800" dirty="0"/>
              <a:t>All linked to hormonal imbalances.</a:t>
            </a:r>
          </a:p>
          <a:p>
            <a:r>
              <a:rPr lang="en-GB" sz="2800" dirty="0"/>
              <a:t>Physical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Hot flushes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Night sweats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Vaginal dryness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Fatigue (Sometimes called crashing fatigue.)</a:t>
            </a:r>
          </a:p>
          <a:p>
            <a:endParaRPr lang="en-GB" sz="2800" dirty="0"/>
          </a:p>
          <a:p>
            <a:r>
              <a:rPr lang="en-GB" sz="2800" dirty="0"/>
              <a:t>Emotional: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Mood swings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Loss of libido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30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Middle Adulthood (46-65)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678" y="2057400"/>
            <a:ext cx="10604090" cy="443189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GB" sz="2400" b="1" dirty="0"/>
              <a:t>Menopause marks the end of fertility. </a:t>
            </a:r>
          </a:p>
          <a:p>
            <a:pPr marL="45720" indent="0">
              <a:buNone/>
            </a:pPr>
            <a:r>
              <a:rPr lang="en-GB" sz="2400" b="1" dirty="0"/>
              <a:t>There is information about menopause on the sheet</a:t>
            </a:r>
          </a:p>
          <a:p>
            <a:pPr marL="45720" indent="0">
              <a:buNone/>
            </a:pPr>
            <a:r>
              <a:rPr lang="en-GB" sz="2400" b="1" dirty="0"/>
              <a:t>Then complete the task: </a:t>
            </a:r>
          </a:p>
          <a:p>
            <a:pPr marL="45720" indent="0">
              <a:buNone/>
            </a:pPr>
            <a:r>
              <a:rPr lang="en-GB" sz="2400" b="1" dirty="0"/>
              <a:t>Task:</a:t>
            </a:r>
          </a:p>
          <a:p>
            <a:pPr marL="45720" indent="0">
              <a:buNone/>
            </a:pPr>
            <a:r>
              <a:rPr lang="en-GB" sz="2400" b="1" dirty="0"/>
              <a:t>1. Read through the information highlight or underline any key terms. </a:t>
            </a:r>
          </a:p>
          <a:p>
            <a:pPr marL="45720" indent="0">
              <a:buNone/>
            </a:pPr>
            <a:r>
              <a:rPr lang="en-GB" sz="2400" b="1" dirty="0"/>
              <a:t>2. The information concerns how menopause affects women physically and emotionally- use notes in the margin/highlighters/underlining to show which information concerns which area of development. </a:t>
            </a:r>
          </a:p>
          <a:p>
            <a:pPr marL="45720" indent="0">
              <a:buNone/>
            </a:pPr>
            <a:r>
              <a:rPr lang="en-GB" sz="2400" b="1" dirty="0"/>
              <a:t>Challenge:</a:t>
            </a:r>
          </a:p>
          <a:p>
            <a:pPr marL="45720" indent="0">
              <a:buNone/>
            </a:pPr>
            <a:r>
              <a:rPr lang="en-GB" sz="2400" b="1" dirty="0"/>
              <a:t>How is perimenopause different to menopause?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665" y="470535"/>
            <a:ext cx="4235877" cy="27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1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Other Effects of Aging…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795" y="1770797"/>
            <a:ext cx="7805736" cy="4038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GB" sz="2400" b="1" dirty="0"/>
              <a:t>Other than the menopause, how do middle adults change physically?</a:t>
            </a:r>
          </a:p>
          <a:p>
            <a:pPr marL="45720" indent="0">
              <a:buNone/>
            </a:pPr>
            <a:r>
              <a:rPr lang="en-GB" sz="2400" b="1" dirty="0"/>
              <a:t>Hint: Think of changes you can easily see in both men and women</a:t>
            </a:r>
          </a:p>
          <a:p>
            <a:pPr marL="45720" indent="0">
              <a:buNone/>
            </a:pPr>
            <a:endParaRPr lang="en-GB" sz="2400" b="1" dirty="0"/>
          </a:p>
          <a:p>
            <a:pPr marL="502920" indent="-457200">
              <a:buAutoNum type="arabicPeriod"/>
            </a:pPr>
            <a:r>
              <a:rPr lang="en-GB" sz="2400" b="1" dirty="0"/>
              <a:t>Put on weight (middle aged spread) because they still eat the same amount as when they were younger but are less active.</a:t>
            </a:r>
          </a:p>
          <a:p>
            <a:pPr marL="502920" indent="-457200">
              <a:buAutoNum type="arabicPeriod"/>
            </a:pPr>
            <a:r>
              <a:rPr lang="en-GB" sz="2400" b="1" dirty="0"/>
              <a:t>Loss of skin elasticity</a:t>
            </a:r>
          </a:p>
          <a:p>
            <a:pPr marL="502920" indent="-457200">
              <a:buAutoNum type="arabicPeriod"/>
            </a:pPr>
            <a:r>
              <a:rPr lang="en-GB" sz="2400" b="1" dirty="0"/>
              <a:t>Lost of muscle tone and strength</a:t>
            </a:r>
          </a:p>
          <a:p>
            <a:pPr marL="502920" indent="-457200">
              <a:buAutoNum type="arabicPeriod"/>
            </a:pPr>
            <a:r>
              <a:rPr lang="en-GB" sz="2400" b="1" dirty="0"/>
              <a:t>Greying/thinning hair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531" y="1770797"/>
            <a:ext cx="34385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8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413" y="609600"/>
            <a:ext cx="10222107" cy="1356360"/>
          </a:xfrm>
        </p:spPr>
        <p:txBody>
          <a:bodyPr/>
          <a:lstStyle/>
          <a:p>
            <a:r>
              <a:rPr lang="en-GB" b="1" dirty="0"/>
              <a:t>Now can you…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432" y="1740310"/>
            <a:ext cx="10722078" cy="47489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GB" sz="2800" dirty="0"/>
              <a:t>On the sheet are 2 example answers to this question:</a:t>
            </a:r>
          </a:p>
          <a:p>
            <a:pPr marL="45720" indent="0">
              <a:buNone/>
            </a:pPr>
            <a:r>
              <a:rPr lang="en-GB" sz="2800" dirty="0"/>
              <a:t>Describe 3 physical symptoms of perimenopause (6 marks)</a:t>
            </a:r>
          </a:p>
          <a:p>
            <a:pPr marL="45720" indent="0">
              <a:buNone/>
            </a:pPr>
            <a:r>
              <a:rPr lang="en-GB" sz="2800" dirty="0"/>
              <a:t>Tasks:</a:t>
            </a:r>
          </a:p>
          <a:p>
            <a:pPr marL="502920" indent="-457200">
              <a:buAutoNum type="arabicPeriod"/>
            </a:pPr>
            <a:r>
              <a:rPr lang="en-GB" sz="2800" dirty="0"/>
              <a:t>Mark the answers out of 6</a:t>
            </a:r>
          </a:p>
          <a:p>
            <a:pPr marL="502920" indent="-457200">
              <a:buAutoNum type="arabicPeriod"/>
            </a:pPr>
            <a:r>
              <a:rPr lang="en-GB" sz="2800" dirty="0"/>
              <a:t>Add an improvement point to any answer that you haven’t given full marks or (if you have given full marks) try to comment on </a:t>
            </a:r>
            <a:r>
              <a:rPr lang="en-GB" sz="2800" i="1" dirty="0"/>
              <a:t>why</a:t>
            </a:r>
            <a:r>
              <a:rPr lang="en-GB" sz="2800" dirty="0"/>
              <a:t> it was worth 6 out of 6.</a:t>
            </a:r>
          </a:p>
          <a:p>
            <a:pPr marL="45720" indent="0">
              <a:buNone/>
            </a:pPr>
            <a:r>
              <a:rPr lang="en-GB" sz="2800" b="1" dirty="0"/>
              <a:t>Hint: </a:t>
            </a:r>
            <a:r>
              <a:rPr lang="en-GB" sz="2800" dirty="0"/>
              <a:t>A describe question requires students to demonstrate understanding and recall of knowledge. Split the answer so that each physical symptom is worth 2 marks.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509" y="609600"/>
            <a:ext cx="1841779" cy="184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3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84d05f30-b3eb-4e8a-b14c-4c555f413811"/>
</p:tagLst>
</file>

<file path=ppt/theme/theme1.xml><?xml version="1.0" encoding="utf-8"?>
<a:theme xmlns:a="http://schemas.openxmlformats.org/drawingml/2006/main" name="Basis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16802</TotalTime>
  <Words>892</Words>
  <Application>Microsoft Office PowerPoint</Application>
  <PresentationFormat>Widescreen</PresentationFormat>
  <Paragraphs>98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Corbel</vt:lpstr>
      <vt:lpstr>Basis</vt:lpstr>
      <vt:lpstr>Starter 1</vt:lpstr>
      <vt:lpstr>Starter 2</vt:lpstr>
      <vt:lpstr>Physical Development During Adulthood</vt:lpstr>
      <vt:lpstr>Early Adulthood (19-45)</vt:lpstr>
      <vt:lpstr>Physical Changes During Pregnancy and Lactation</vt:lpstr>
      <vt:lpstr>Perimenopause</vt:lpstr>
      <vt:lpstr>Middle Adulthood (46-65)</vt:lpstr>
      <vt:lpstr>Other Effects of Aging…</vt:lpstr>
      <vt:lpstr>Now can you…</vt:lpstr>
      <vt:lpstr>What did the examiners say?</vt:lpstr>
      <vt:lpstr>Mini Test</vt:lpstr>
    </vt:vector>
  </TitlesOfParts>
  <Company>Crompton House C of 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BTEC Health and Social Care!</dc:title>
  <dc:creator>S.Ward</dc:creator>
  <cp:lastModifiedBy>Claire Prescott</cp:lastModifiedBy>
  <cp:revision>89</cp:revision>
  <cp:lastPrinted>2017-07-11T08:03:52Z</cp:lastPrinted>
  <dcterms:created xsi:type="dcterms:W3CDTF">2017-07-10T08:04:34Z</dcterms:created>
  <dcterms:modified xsi:type="dcterms:W3CDTF">2017-09-10T17:54:35Z</dcterms:modified>
</cp:coreProperties>
</file>