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61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B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9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752EA-3B90-4C5D-B484-ABCB7C0F971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0D23-3793-408C-98CD-85DA29810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136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A129B4-EA51-4905-8280-B50C4FC4CCA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6F2186F-9528-41D5-B726-CE49B637F4F4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9B4-EA51-4905-8280-B50C4FC4CCA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186F-9528-41D5-B726-CE49B637F4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9B4-EA51-4905-8280-B50C4FC4CCA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186F-9528-41D5-B726-CE49B637F4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9B4-EA51-4905-8280-B50C4FC4CCA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186F-9528-41D5-B726-CE49B637F4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9B4-EA51-4905-8280-B50C4FC4CCA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186F-9528-41D5-B726-CE49B637F4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9B4-EA51-4905-8280-B50C4FC4CCA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186F-9528-41D5-B726-CE49B637F4F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9B4-EA51-4905-8280-B50C4FC4CCA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186F-9528-41D5-B726-CE49B637F4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9B4-EA51-4905-8280-B50C4FC4CCA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186F-9528-41D5-B726-CE49B637F4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9B4-EA51-4905-8280-B50C4FC4CCA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186F-9528-41D5-B726-CE49B637F4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9B4-EA51-4905-8280-B50C4FC4CCA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186F-9528-41D5-B726-CE49B637F4F4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9B4-EA51-4905-8280-B50C4FC4CCA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186F-9528-41D5-B726-CE49B637F4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A129B4-EA51-4905-8280-B50C4FC4CCA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6F2186F-9528-41D5-B726-CE49B637F4F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is Health? What factors effect Health?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Outcomes: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PIES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Factors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36096" y="0"/>
            <a:ext cx="196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Learning Aim A</a:t>
            </a:r>
          </a:p>
        </p:txBody>
      </p:sp>
    </p:spTree>
    <p:extLst>
      <p:ext uri="{BB962C8B-B14F-4D97-AF65-F5344CB8AC3E}">
        <p14:creationId xmlns:p14="http://schemas.microsoft.com/office/powerpoint/2010/main" val="50946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263"/>
            <a:ext cx="7024744" cy="1143000"/>
          </a:xfrm>
        </p:spPr>
        <p:txBody>
          <a:bodyPr>
            <a:normAutofit/>
          </a:bodyPr>
          <a:lstStyle/>
          <a:p>
            <a:r>
              <a:rPr lang="en-GB" sz="4400" b="1" dirty="0"/>
              <a:t>P.I.E.S.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6096" y="0"/>
            <a:ext cx="196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Learning Aim 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F4EAD0-37B8-47F7-9150-4112B76F8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844824"/>
            <a:ext cx="6777317" cy="3508977"/>
          </a:xfrm>
        </p:spPr>
        <p:txBody>
          <a:bodyPr>
            <a:normAutofit/>
          </a:bodyPr>
          <a:lstStyle/>
          <a:p>
            <a:r>
              <a:rPr lang="en-GB" sz="2800" dirty="0"/>
              <a:t>What do we mean by:</a:t>
            </a:r>
          </a:p>
          <a:p>
            <a:pPr lvl="1"/>
            <a:r>
              <a:rPr lang="en-GB" sz="2800" dirty="0"/>
              <a:t>Physical Health</a:t>
            </a:r>
          </a:p>
          <a:p>
            <a:pPr lvl="1"/>
            <a:r>
              <a:rPr lang="en-GB" sz="2800" dirty="0"/>
              <a:t>Intellectual health</a:t>
            </a:r>
          </a:p>
          <a:p>
            <a:pPr lvl="1"/>
            <a:r>
              <a:rPr lang="en-GB" sz="2800" dirty="0"/>
              <a:t>Emotional Health</a:t>
            </a:r>
          </a:p>
          <a:p>
            <a:pPr lvl="1"/>
            <a:r>
              <a:rPr lang="en-GB" sz="2800" dirty="0"/>
              <a:t>Social Health?</a:t>
            </a:r>
          </a:p>
        </p:txBody>
      </p:sp>
    </p:spTree>
    <p:extLst>
      <p:ext uri="{BB962C8B-B14F-4D97-AF65-F5344CB8AC3E}">
        <p14:creationId xmlns:p14="http://schemas.microsoft.com/office/powerpoint/2010/main" val="340323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263"/>
            <a:ext cx="7024744" cy="1143000"/>
          </a:xfrm>
        </p:spPr>
        <p:txBody>
          <a:bodyPr>
            <a:normAutofit/>
          </a:bodyPr>
          <a:lstStyle/>
          <a:p>
            <a:r>
              <a:rPr lang="en-GB" sz="4400" b="1" dirty="0"/>
              <a:t>P.I.E.S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6096" y="0"/>
            <a:ext cx="196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Learning Aim 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0B7D301-3CCD-42DF-A6CB-B7F00F29BA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665169"/>
              </p:ext>
            </p:extLst>
          </p:nvPr>
        </p:nvGraphicFramePr>
        <p:xfrm>
          <a:off x="539552" y="1844824"/>
          <a:ext cx="8064896" cy="351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11822388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16456233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79466348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040999444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en-GB" sz="2400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Intellectual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Emotional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Social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832837"/>
                  </a:ext>
                </a:extLst>
              </a:tr>
              <a:tr h="1042077">
                <a:tc>
                  <a:txBody>
                    <a:bodyPr/>
                    <a:lstStyle/>
                    <a:p>
                      <a:r>
                        <a:rPr lang="en-GB" sz="2400" dirty="0"/>
                        <a:t>Our bodies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The way we think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The way we feel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Our relationships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604172"/>
                  </a:ext>
                </a:extLst>
              </a:tr>
              <a:tr h="9581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39647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87E056B-B7F0-4D5A-8D61-BA3601992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915" y="4005495"/>
            <a:ext cx="1623070" cy="13525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EE2257-793F-4DF1-BB49-8FC410D67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0321" y="4005495"/>
            <a:ext cx="1627899" cy="12209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790628-7C57-457C-AF9E-2C4065CF4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8794" y="3941860"/>
            <a:ext cx="1348194" cy="13481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19BCD4-8A90-45F3-B934-178A8C2D9B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050" y="4045916"/>
            <a:ext cx="1829284" cy="114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34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bce8791-c528-4300-9806-f8235a63be0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267</TotalTime>
  <Words>68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2</vt:lpstr>
      <vt:lpstr>Austin</vt:lpstr>
      <vt:lpstr>What is Health? What factors effect Health?</vt:lpstr>
      <vt:lpstr>P.I.E.S.</vt:lpstr>
      <vt:lpstr>P.I.E.S</vt:lpstr>
    </vt:vector>
  </TitlesOfParts>
  <Company>The Academy of St Francis of Assisi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5 -</dc:title>
  <dc:creator>User</dc:creator>
  <cp:lastModifiedBy>Claire Prescott</cp:lastModifiedBy>
  <cp:revision>33</cp:revision>
  <dcterms:created xsi:type="dcterms:W3CDTF">2016-03-17T11:26:01Z</dcterms:created>
  <dcterms:modified xsi:type="dcterms:W3CDTF">2017-09-07T12:21:37Z</dcterms:modified>
</cp:coreProperties>
</file>